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7"/>
  </p:notesMasterIdLst>
  <p:sldIdLst>
    <p:sldId id="256" r:id="rId2"/>
    <p:sldId id="257" r:id="rId3"/>
    <p:sldId id="290" r:id="rId4"/>
    <p:sldId id="363" r:id="rId5"/>
    <p:sldId id="263" r:id="rId6"/>
    <p:sldId id="411" r:id="rId7"/>
    <p:sldId id="350" r:id="rId8"/>
    <p:sldId id="355" r:id="rId9"/>
    <p:sldId id="399" r:id="rId10"/>
    <p:sldId id="427" r:id="rId11"/>
    <p:sldId id="383" r:id="rId12"/>
    <p:sldId id="428" r:id="rId13"/>
    <p:sldId id="337" r:id="rId14"/>
    <p:sldId id="420" r:id="rId15"/>
    <p:sldId id="423" r:id="rId16"/>
    <p:sldId id="437" r:id="rId17"/>
    <p:sldId id="418" r:id="rId18"/>
    <p:sldId id="429" r:id="rId19"/>
    <p:sldId id="430" r:id="rId20"/>
    <p:sldId id="431" r:id="rId21"/>
    <p:sldId id="432" r:id="rId22"/>
    <p:sldId id="433" r:id="rId23"/>
    <p:sldId id="434" r:id="rId24"/>
    <p:sldId id="435" r:id="rId25"/>
    <p:sldId id="43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F87589-2AF4-453A-9315-F6CB052F71FA}" v="5" dt="2021-04-26T12:09:21.6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0T14:31:29.008"/>
    </inkml:context>
    <inkml:brush xml:id="br0">
      <inkml:brushProperty name="width" value="0.05" units="cm"/>
      <inkml:brushProperty name="height" value="0.05" units="cm"/>
    </inkml:brush>
  </inkml:definitions>
  <inkml:trace contextRef="#ctx0" brushRef="#br0">1 0 6911 0 0,'0'0'304'0'0,"1"18"64"0"0,3-1-296 0 0,1-1-72 0 0,4-4 0 0 0,-9-12 0 0 0,12 9 368 0 0,-12-9 56 0 0,14 0 16 0 0,-14 0 0 0 0,14-5-440 0 0,-2-2 0 0 0,-1-2-64 0 0</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6:44:11.7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7751 6259 2751 0,'0'0'256'0,"0"0"-256"0,0 0 0 0,0 0 0 0,0 0 2192 15,0 0 400-15,0 0 80 0,0 0 16 0,0 0-448 0,0 0-64 16,-7 0-32-16,7 0 0 0,0 0-576 0,0 0-112 16,0 0-32-16,0 0 0 0,0 0-240 0,0 0-48 15,0 0-16-15,0 0 0 0,0 0-160 0,0 0-48 16,0 0 0-16,0 0 0 0,0 0-224 0,0 0-48 16,0 0-16-16,0 0 0 0,0 0-208 0,0 0-32 15,0 0-16-15,0 0 0 0,0 0-192 0,0 0-48 16,0 0 0-16,0 0 0 0,0 0 32 0,0 0 0 15,0 0 0-15,0 0 0 0,0 0 176 0,0 0 48 16,0 0 0-16,0 0 0 0,0 0 16 0,0 0 16 16,0 0 0-16,0 0 0 0,0 0-32 0,0 0 0 15,6 0 0-15,-6 0 0 0,0 0-176 0,5 3-32 0,0 0-16 0,-5-3 0 16,5 1-160-16,1 2 128 0,-6-3-128 0,0 0 128 16,5 0-128-16,-5 0 0 0,8 3 0 0,-8-3 0 15,8 1 0-15,-8-1 0 0,6 3 0 0,-6-3 0 16,8 0 0-16,-8 0 0 0,0 0 0 0,8 0 0 15,0 0 0-15,-8 0 128 0,0 0-128 0,6 0 0 16,1 0 192-16,-7 0-64 0,0 0 0 0,8 0 0 16,-8 0 48-16,0 0 0 0,8 0 0 0,-8 0 0 0,6 0-16 15,-6 0 0-15,8 0 0 0,-8 0 0 16,0 0-160-16,8 0 160 0,-2 0-160 0,-6 0 160 0,0 0-160 0,8 0 128 16,0 2-128-16,-8-2 128 0,8 0-128 0,-8 0 0 15,8-2 0-15,-8 2 0 0,6 0 0 0,-6 0 0 16,0 0 128-16,8 0-128 0,0-3 0 0,-1 6 0 15,-7-3 0-15,6 0 0 0,1-3 0 0,-7 3 0 16,0 0 0-16,6 0 0 0,1 0 128 0,-1 3-128 16,0-1 0-16,0-2 128 0,-6 0-128 0,7 0 0 15,1 0 144-15,-2 1-144 0,-6-1 0 0,0 0 0 16,9 0 0-16,-1 3 128 0,-8-3-128 0,8 0 0 16,-1 3 0-16,0-2 0 0,0-1 0 0,1 0 0 15,-2 0 0-15,2 0 0 0,0 0 0 0,-8 0 0 0,0 0 0 0,7 3 0 16,0-2 0-16,1 2 144 15,-1-3-144-15,1 2 0 0,1 5 256 0,-1-3-48 16,-2 0-16-16,0-2 0 0,1 2-64 0,0-1-128 16,-7-3 176-16,8 0-176 0,0 0 144 0,0 0-144 0,-1 0 0 0,1 2 144 15,-8-2-144-15,9 0 0 16,1 0 0-16,-3 0 0 0,1 0 0 0,0 0 0 0,-3 0 0 0,2 0 0 16,0 0 0-16,0 0 0 0,0 0 0 0,-1 0 0 15,1 0 0-15,0 0 0 0,-1 2 0 0,1-2 0 16,1 0 0-16,-2 0 0 0,-1 0 0 0,2 0 0 15,1-2 0-15,-2 2 0 0,-6 0 0 0,9 2 0 16,-2 0 0-16,0 0 0 0,-7-2 0 0,6 2 0 16,1-2 0-16,0 0 0 0,1-2 0 0,-1 0 0 15,-7 2 0-15,6 2 0 0,4-2 0 0,-10 0 0 0,0 0 0 16,7 0 0-16,3 0 128 0,-3 0-128 16,-7 0 0-16,8 2 0 0,2 1 0 0,-3-3 0 0,1 0 0 15,-1 0 0-15,-7 0 128 0,9 0-128 0,1 0 0 16,0 0 0-16,-4 0 0 0,-6 0 0 0,8 0 0 0,-1 0 0 15,-1 0 0-15,3 1 0 0,4 2 0 0,-3-3 0 16,-10 0 0-16,7 0 0 0,10 0 0 0,-5 2 0 16,-12-2 0-16,9 0 0 0,3 0 0 15,-3 2 0-15,-9-2 0 0,0 0 0 0,0 0 0 0,0 0 0 16,12 2 0-16,-3 1 0 0,-9-3 0 0,7 0 0 16,1 0 0-16,2 1 0 0,2 2 0 0,0-3 0 15,-2 0 0-15,-1 0 0 0,-1 0 0 0,-8 0 0 16,0 0 0-16,8 2 0 0,4-2 0 0,-3 0 0 15,-2 0 0-15,-1 0 0 0,3 0 0 0,-2 0 0 0,-7 0 0 16,0 0 0-16,6-2 0 0,1 2 0 0,0 0 0 0,0 0 0 16,3 0 0-16,-3 0 0 15,0 0 0-15,-1 0 0 0,2 0 0 0,-8 0 0 0,0 0 0 0,0 0 0 16,0 0 0-16,10 0 0 0,3 2 0 16,-4-2 0-16,-9 0 0 0,6 0 0 0,3 0 0 0,-2 0 0 15,-7 0 0-15,0 0 0 0,0 0 0 0,7 0 0 16,2-2 0-16,-3 2 0 0,-6 0 0 0,0 0 0 15,7 2 0-15,-7-2 0 0,0 0 0 0,10-2 0 16,6 2 0-16,-5-3 0 0,-11 3 0 0,6-1 0 16,6 1 0-16,-4-3 0 0,-8 3 0 15,0 0 0-15,0 0 0 0,0 0 0 0,6 0 0 0,-6 0 0 16,0 0 0-16,0 0 0 0,8-2 0 0,-8 2 0 16,0 0 0-16,0 0 0 0,8-2 0 0,1 2 0 0,-1 0 0 15,0 0 0-15,-8 0 128 0,9 0-128 0,0 0 0 0,-1 0 0 16,-8 0 0-16,8 0 0 0,5 0 0 0,-4 0 0 15,-9 0 0-15,5 0 0 0,5 0 0 0,-4 0 0 16,-6 0 0-16,8 0 0 0,4 0 0 0,-3 0 0 16,-4 0 0-16,-5 0 0 0,0 0 0 0,0 0 0 15,9 2 0-15,-1 0 0 0,-8-2 0 0,7 0 0 16,2 3 0-16,0-3 0 0,-1 0 0 0,0 0 0 16,0 0 0-16,-8 0 0 0,0 0 0 0,8 1 0 15,-2 2 0-15,2-3 0 0,0 0 0 0,-2 0 0 16,-6 0 0-16,10 0 0 0,1-3 0 0,-3 2 0 0,-8 1 0 15,7 0 0-15,2 0 0 0,-1 0 0 16,-8 0 0-16,6 0 0 0,2 0 0 0,-1 0 0 16,-7 0 0-16,8 0 0 0,-8 0 0 0,7 0 0 15,1 0 0-15,0 0 0 0,-8 0 0 0,8 0 0 0,0 0 0 0,-2 0 0 16,-6 0 0-16,10 0 0 0,-1 0 0 0,-1 0 0 16,-8 0 0-16,0 0 0 0,7 0 0 15,1-3 0-15,1 3 0 0,-1-2 0 0,-8 2 0 16,7-2 0-16,1 2 0 0,-8 0 0 0,0 0 0 0,9 0 0 15,0 0 0-15,-1 0 0 0,-8 0 0 16,0 0 0-16,6 0 0 0,1 0 0 0,-7 0 0 0,7 0 0 16,-7 0 0-16,7 0 0 0,3 0 0 0,-10 0 0 15,0 0 0-15,6 0 0 0,2-2 0 0,-1 2 0 16,-7 0 0-16,6 0 0 0,2 0 0 0,0 0 0 16,-8 0 0-16,0 0 0 0,8 0 0 0,0 0 0 0,1 0 0 15,-1 0 0-15,-8 0 0 0,7 0 0 0,3 0 0 16,-4 0 0-16,-6 0 0 0,7 0 0 0,4 0 0 0,-1 2 0 15,-10-2 0-15,6 0 0 0,5 0 0 0,-3 2 0 16,-8-2 0-16,0 0 0 0,5 2 0 0,1-2 0 16,2 3 0-16,-3-2 0 0,-5-1 0 0,0 0 0 15,8 0 0-15,0 3 0 0,-8-3 0 0,7 0 0 16,1 0 0-16,-2 0 0 0,-6 0 0 0,5 0 0 16,3 2 0-16,0-2 0 0,-1 0 0 0,-1 0 0 15,1 0 0-15,-1 0 0 0,1 0 0 0,-1 2 0 16,0-2 0-16,0 2 0 0,3-2 0 0,-1 0 0 15,-1 0 0-15,-1 0 0 0,1 0 0 0,-1 0 0 16,1 0 0-16,-1 0 0 0,0 3 0 0,0-2 0 16,-1-1 0-16,1 0 0 0,-1 0 0 0,1 0 0 0,1 0 0 0,0 0 0 15,-2 0 0-15,1 3 0 16,2-3 0-16,0 0 0 0,-1-3 0 0,-1 3 0 16,2-1 0-16,0 1 0 0,0 0 0 0,0 0 0 15,-2 0 0-15,2-3 0 0,0 3 0 0,0-2 0 0,0 2 0 0,-1 0 0 16,1 0 0-16,-1 0 0 0,-1 0 0 15,2 0 0-15,1 0 0 0,-1 0 0 0,-1 0 0 0,-1 0 0 16,4 0 128-16,-4 2-128 0,-6-2 128 0,9 0-128 16,2 3 192-16,-2-2-32 0,-3 2-16 0,-6-3 0 15,0 0-144-15,0 0 0 0,8 3 0 0,1-2 0 16,2 2 0-16,-2-3 0 0,-1 1 0 0,-8-1 0 16,0 0 0-16,0 0 0 0,7 2 0 0,0-2 0 0,1 0 0 15,1 0 0-15,2 0 0 0,-1 0 0 16,-2 3 0-16,0-3 0 0,-1 1 0 0,2-1 0 0,0 0 0 15,0 3 0-15,-2-3 0 0,-1 3 0 0,3-3 0 0,1 1 0 16,-1 2 0-16,0-3 0 0,0 2 0 0,-1-1 0 16,-2-1 0-16,2 0 0 0,0 0 0 0,0 0 0 15,0 0 0-15,1 0 0 0,0 0 0 0,-1 0 0 16,0 0 0-16,0 3 0 0,1-3 128 0,-1 0-128 16,-2 0 0-16,4 3 128 0,-4-3 64 0,1 1 0 15,2-1 0-15,-3 0 0 0,1 0-192 0,-1 0 0 16,0 0 144-16,-1 0-144 0,1 0 0 0,0 0 0 15,-1 3 0-15,0-1 128 0,-5-2-128 0,5 0 0 16,-5 0 0-16,7 0 0 0,0 0 0 0,-1 0 0 16,-6 0 0-16,0 0 128 0,7 0-128 0,-7 0 0 15,0 0 0-15,0 0 0 0,0 0 0 0,6-2 0 16,-6 2 0-16,0 0 0 0,0 0 0 0,0 0 0 16,0 0 0-16,0 0 0 0,0 0 0 0,0 0 0 15,0 0 0-15,0 0 0 0,0 0 0 0,0 0 0 0,0 0 0 16,0 0 0-16,0 0 0 0,0 0 0 0,0 0 0 15,0 0 0-15,0 0 0 0,0 0-160 0,0 0 160 16,0 0-208 0,0 0-1152-16,0 0-240 0,0 0-32 0,0 0-11808 0,-8 2-2352 0</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0" timeString="2021-04-20T16:44:16.3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13562 472 0,'0'0'16,"0"0"-1,0 0 1,0 0 0,0 0-1,0 0 1</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6:44:18.0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13642 6338 3679 0,'0'0'320'0,"0"0"-320"16,0 0 0-16,0 0 0 0,0 0 2672 0,0 0 464 0,0 0 80 0,0 0 32 15,0 0-1712-15,0 0-352 0,0 0-64 0,0 0-16 16,0 0-320-16,0 0-64 0,0 0-16 0,0 0 0 16,0 0 0-16,0 0 0 0,0 0 0 0,0 0 0 15,0 0 112-15,0 0 16 0,-8 0 0 0,8 0 0 16,0 0-128-16,0 0-32 0,0 0 0 0,0 0 0 16,0 0-144-16,0 0-16 0,0 0-16 0,0 0 0 15,0 0-128-15,0 0-32 0,0 0 0 0,0 0 0 16,0 0-128-16,0 0-16 0,0 0-16 0,0 0 0 0,0 0 48 15,0 0 16-15,0 0 0 0,0 0 0 0,0 0 32 0,0 0 16 16,0 0 0-16,0 0 0 0,0 0-80 0,8 0-16 16,-8 0 0-16,8 0 0 0,0-2-64 0,0 2-128 15,-2 0 176-15,1 0-176 0,-1 0 208 0,1-3-64 16,1 3-16-16,-1 0 0 0,0 0 32 0,1-1 0 16,0 1 0-16,0-3 0 0,-1 3-160 0,3-2 192 15,-1 0-192-15,-1 2 192 0,-1-2-192 16,1 2 0-16,0-4 0 0,0 1 0 0,-1 3 0 0,-1-1 0 15,1-2 128-15,-1 3-128 0,1-2 0 0,1 2 0 16,0 0 0-16,-1 0 128 0,-7 0 64 0,8-2 0 16,0 0 0-16,0 2 0 0,1 0-64 0,-1 0 0 15,0-3 0-15,-2 2 0 0,-6 1-128 0,7 0 0 0,-1 0 144 16,1-3-144-16,0 3 0 0,-1-3 0 16,1 3 0-16,1 0 0 0,-1 0 0 0,0 0 0 15,-1 0 0-15,2 0 128 0,0 0-128 0,0 0 0 16,0 0 0-16,0 0 0 0,0 0 0 0,-1 0 0 15,1 0 0-15,0 3 128 0,0-3 0 0,0 0 0 0,0 0 0 16,0 0 0-16,-1 0-128 0,1 0 144 0,0 0-144 16,0 0 160-16,0-3-160 0,0 3 0 0,-2 0 0 15,1 0 0-15,-1 0 128 0,2 0-128 0,-1 0 128 0,1 0-128 16,0 0 0-16,-1 0 128 0,1 0-128 0,0 0 0 16,1 0 128-16,-1-1-128 0,0 1 128 0,1-2-128 15,0 2 0-15,1 0 128 0,-1-3-128 0,0 3 0 16,0-1 0-16,0 1 128 0,0-3-128 0,1 3 0 15,-1 0 0-15,0 0 0 0,0 0 128 0,0 0-128 0,-1 0 0 16,1-1 0-16,0-2 0 0,1 0 0 0,-4 6 128 16,2-3-128-16,1-3 128 0,0 3-128 0,0-1 160 0,1 1-160 15,-1-2 192-15,0 2-192 0,-2 0 208 0,-1 0-64 16,2 0-16-16,0 0 0 0,0 0-128 0,-1 0 192 16,3 0-192-16,-1 0 192 0,1 2-192 0,1-1 128 15,-3-1-128-15,1 3 128 0,0-3-128 16,1 0 128-16,0 3-128 0,-1-2 128 0,-1-1-128 0,0 3 0 15,-1-3 0-15,3 1 0 0,-3 2 0 0,1-3 0 16,0 0 0-16,-1 0 0 0,-7 0 0 0,9 2 0 16,0-2 0-16,0 1 0 0,-2-1 0 0,1 0 0 15,-2 0 0-15,2 0 0 0,0 0 0 0,0 0 128 16,0-1-128-16,2 1 0 0,-2 0 144 0,0 0-144 16,0 0 160-16,1-2-160 0,0 2 128 0,1 0-128 15,0 0 0-15,-1 0 144 0,1 0-144 0,-1 0 0 0,-1-3 0 0,0 3 0 16,0-1 0-16,1 1 0 15,0 0 0-15,0 0 0 0,-1 1 0 0,0-1 0 16,0 0 128-16,0 0-128 0,0-1 0 0,-2 1 0 16,2-3 0-16,0 3 0 0,0-1 0 0,0-2 128 0,1 3-128 0,-1 0 0 15,-8 0 0-15,8 0 0 0,1-3 128 0,0 3-128 16,-1 0 0-16,-2 0 0 0,1 0 0 0,2 0 0 16,2 0 0-16,-2 0 0 0,-1-1 0 0,-1-1 0 15,3 2 0-15,-1 0 0 0,-1 0 0 0,1 0 0 16,-3-3 0-16,2 3 0 0,0 0 0 0,0 0 0 15,-2 0 0-15,1 0 0 0,-7 0 0 0,8 3 0 16,-8-3 0-16,9 0 0 0,0 0 128 0,-1 0-128 0,-8 0 0 16,8 2 0-16,1-1 0 0,-1-1 0 0,0 3 0 15,0-3 0-15,0 0 128 0,-1 0-128 0,1 0 0 0,0 0 0 16,0 0 0-16,0-3 0 0,0 6 0 0,1-3 0 16,-1 0 0-16,2 0 0 0,-2 0 0 0,1-3 0 15,-1 6 0-15,1-3 0 0,0-3 0 0,-1 3 0 16,0 0 0-16,0-1 0 0,0 2 0 0,1-1 0 15,-1 3 0-15,0-3 0 0,-2 0 0 0,2 0 0 16,-1 0 0-16,1 0 0 0,-2 0 0 0,1 0 0 16,-7 0 0-16,7 0 0 0,1 0 0 0,0 0 0 15,0 0 0-15,0 0 0 0,0-3 0 0,0 3 0 16,-1 0 0-16,3 0 0 0,-10 0 0 0,9 0 0 16,0 0 0-16,0 0 0 0,0 0 0 0,0 0 0 15,-1 0 0-15,2 0 0 0,-1 0 0 0,0 0 0 16,0 0 0-16,-1 0 0 0,0 0 0 0,1 3 0 15,1-3 0-15,1 3 0 0,-2-3 0 0,0 0 0 16,0 1 0-16,2-1 0 0,-2 3 0 0,1-2 0 0,0 2 0 0,0-3 0 16,-2 2 0-16,1-2 0 0,0-2 0 15,0 2 0-15,-1 0 0 0,0 0 0 0,0 0 0 16,1 0 0-16,-1 0 0 0,1 0 0 0,0 0 0 0,-1 0 0 16,0 2 0-16,0-2 0 0,1 1 0 0,0 2 0 15,-1-3 0-15,0 3 0 0,0-3 0 0,0 0 0 16,1 0 0-16,-1 1 0 0,-8-1 128 0,9 3-128 15,-1-1 0-15,0 0 0 0,0-2 0 0,-2 2 0 16,-6-2 0-16,8 0 0 0,0 3 0 0,0-2 0 16,-2-1 0-16,-6 0 0 0,8 0 0 0,-1 0 0 0,-1 0 0 0,1 3 0 15,-1-3 0-15,2 0 0 0,-8 0 0 16,8 0 0-16,0 0 0 0,0 0 0 0,0 0 0 0,-1 0 0 16,1 0 0-16,0 0 0 0,-8 0 0 0,8 2 0 15,0 0 0-15,0-2 0 0,-2 0 0 0,1 2 0 16,-7-2 0-16,8 0 0 0,-2 2 0 0,1 0 0 15,1-2 0-15,-8 0 0 0,6 3 128 0,1-3-128 16,-7 0 128-16,8 1-128 0,-1 2 208 0,1-3-32 16,-1 2-16-16,-1-2 0 0,-6 0-160 0,8 2 0 15,0 0 144-15,-1-2-144 0,-1 3 0 0,1-3 0 16,-1 1 0-16,-6-1 0 0,7 0 0 0,-7 0 0 0,8 3 0 16,0-3 128-16,-2 2-128 0,-6-2 0 15,8 2 0-15,-1-2 0 0,-7 0 0 0,7 2 0 16,-7-2 0-16,8 0 0 0,-8 0 0 0,8 3 0 15,-1-3 0-15,-7 0 0 0,6 0 0 0,1 1 0 16,-7-1 0-16,6 0 0 0,-6 0 0 0,7 0 0 16,-7 0 0-16,6 3 0 0,-6-3 0 0,7 0 0 15,-7 0 0-15,6 0 0 0,-6 0 0 0,0 0 0 0,0 0 0 0,0 0 0 16,0 0 0-16,0 0 0 0,7 0 0 0,-7 0 0 16,0 0 0-16,0 0 0 0,0 0 0 0,0 0 0 15,0 0 0-15,0 0 0 0,0 0 0 0,0 0 0 16,0 0 0-16,0 0 0 0,0 0 0 0,0 0 0 15,0 0 0-15,0 0 0 0,0 0 0 0,0 0 0 16,0 0 0-16,0 0 0 0,0 0 0 0,0 0 0 0,0 0 0 0,0 0 0 16,0 0 0-16,0 0 128 0,0 0-128 15,0 0-240-15,7 4 64 0,-7-4 16 16,0 0-1824-16,0 0-352 0,1 4-80 16</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6:44:36.2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22807 5859 12895 0,'0'0'576'0,"0"0"112"0,0 0-560 0,0 0-128 0,0 0 0 0,0 0 0 0,0 0 3648 0,0 0 688 15,0 0 144-15,0 0 16 0,0 0-2656 0,0 0-544 16,7-5-96-16,-1 1-32 0,1 3-96 0,-7 1-32 15,8-6 0-15,-1 2 0 0,1 2-160 0,1 0-48 16,1 0 0-16,-1-1 0 0,1 2-64 0,2 1 0 16,2-3-16-16,3 3 0 0,3-4-224 0,1 2-32 15,0 2-16-15,3-4 0 0,0 1-256 0,3-3-48 16,0 4-16-16,2-3 0 0,0 4-160 0,1-2 160 16,0-1-160-16,0 4 160 0,-1-2-160 0,-1-2 0 15,-2 4 0-15,-1-3 128 0,-2 3-128 0,-1-3 0 0,-2 3 0 0,-3 0 128 16,-1 0-128-16,-2 0 0 15,-2 0 144-15,-2 0-144 0,0 3 0 0,-1-3 0 16,-9 0 0-16,6 0 128 0,-6 0-128 0,0 0 0 16,0 0 0-16,0 0 0 15,0 0-1056-15,0 0-288 0,0 0-48 0,0 0-11360 0,0 0-2288 16</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6:44:37.2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22894 6858 911 0,'0'0'0'0,"0"0"0"16,0 0 0-16,0 0 0 0,0 0 5152 0,0 0 944 15,0 0 192-15,0 0 48 0,0 0-4160 0,0 0-816 16,0 0-160-16,0 0-48 0,0 0-832 0,0 0-192 16,0 0-128-16,0 0 192 0,0 0-192 0,0 0 0 15,0 0 0-15,0 0 0 0,0 0 0 0,0 0 0 16,0 0 0-16,0 0 0 0,0 0 640 0,0 0 80 15,0 0 32-15,0 0 0 0,0 0 288 0,0 0 64 0,0 0 16 0,0 0 0 16,0 0-160-16,0 0-16 16,0 0-16-16,0 0 0 0,0 0-144 0,5-4-16 15,1 2-16-15,2-2 0 0,1 1-112 0,2 1-32 0,2 0 0 0,1 2 0 16,2-2-64-16,1-2-16 0,3 1 0 0,2-1 0 16,3 0-144-16,1-1-16 0,2 1-16 15,2 1 0-15,2 2-112 0,4 1-32 0,-1-2 0 0,2 2 0 16,1-4-80-16,0 1 0 0,0-1-128 0,-2 1 192 15,-3 3-64-15,-3-1 0 16,-2-1-128-16,-3 2 192 0,-2-3 0 0,-2 2 0 0,-1-2 0 0,-3 3 0 16,-3-3-192-16,-1 3 176 0,-1 0-176 0,-1 3 160 15,-2-3-160-15,-1 0 0 0,-8 0 144 0,0 0-144 16,0 0 0-16,0 0 0 0,0 0 0 0,0 0 128 16,0 0-128-16,0 0 0 0,0 0 0 0,0 0 0 0,0 0 0 15,0 0 0-15,0 0 0 0,0 0 0 0,-7 3 0 0,1-2 0 16,6-1 0-16,-8 0 0 15,0 0-320-15,1-1-64 0,-1-2-32 16,8 3-13888-16,0 0-2784 0</inkml:trace>
</inkml:ink>
</file>

<file path=ppt/ink/ink1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6:44:42.1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10148 8065 9215 0,'0'0'816'0,"0"0"-656"0,0 0-160 0,0 0 0 0,0 0 3776 0,0 0 704 0,0 0 160 0,0 0 32 16,0 0-2048-16,0 0-416 16,0 0-80-16,0 0-16 0,0 0-704 0,0 0-128 0,0 0-48 0,6-4 0 15,1 2-272-15,-1 0-64 16,1-1-16-16,1 2 0 0,2-4-192 0,2 5-48 16,1-4 0-16,4 1 0 0,2 3-176 0,3-4-32 15,0 1-16-15,6-1 0 0,2 1-160 0,2-3-48 0,4 1 0 0,-1 0 0 16,1-3-208-16,-2 1 128 0,-3 1-128 15,-2-1 0-15,0 3 128 0,-2-1-128 0,-1 4 0 0,-1-2 0 16,-3 1 0-16,-2 0 128 0,-4 2-128 0,-3 2 0 16,-1-2 0-16,-4 2 0 0,-3 2 0 15,-1 3-13600-15,-4-7-2800 0</inkml:trace>
</inkml:ink>
</file>

<file path=ppt/ink/ink1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6:44:42.8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10084 8979 25919 0,'0'0'1152'0,"0"0"224"0,0 0-1104 0,0 0-272 16,0 0 0-16,7 0 0 0,3-3 2640 0,-1-1 480 16,-1 4 80-16,-1-2 32 0,3-1-1264 0,-1 2-256 15,0 1-48-15,0-3-16 0,2 3-624 0,-1-1-112 16,2-2-16-16,1 3-16 0,3-3-368 0,1 3-80 16,2 0-16-16,2-1 0 0,2-1-224 0,0 2-32 0,2-3-16 0,0-1 0 15,2 1-144-15,1 3 0 0,-1-4 0 0,1 2 0 16,-3 0 0-16,-2 0 0 0,-2 2 128 15,-1 0-128-15,-3 0 0 0,-1 0 0 0,-2 0 0 0,-2 0 0 16,-2 0 0-16,1 2 0 0,-1-2 0 0,-2 0-14400 16,-1 0-2944-16</inkml:trace>
</inkml:ink>
</file>

<file path=ppt/ink/ink1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6:44:50.5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17331 7977 14735 0,'0'0'1312'0,"0"0"-1056"15,0 0-256-15,0 0 0 0,0 0 3712 0,0 0 704 16,0 0 128-16,0 0 16 0,0 0-1872 0,0 0-368 16,0 0-80-16,0 0 0 0,0 0-1008 0,8 0-192 15,0 0-32-15,0 0-16 0,0-3-336 0,1 3-64 16,0-1-16-16,2-2 0 0,-1 1-160 0,3-2-32 15,3 1-16-15,1 2 0 0,1-2-128 0,4-1-32 0,2 2 0 0,2-1 0 16,0 2-64-16,1-2-16 0,-1-1 0 0,0 2 0 16,0-2-128-16,-1 4 0 15,-1-3 0-15,-2 3 0 0,-1-1 0 0,-1-5 0 0,-2 6 0 0,-2 0 0 16,-5-4 0-16,-1 4 0 0,-1-2 128 0,-3 1-128 16,-6 1-864-1,0 0-208-15,0 0-32 0,0 0-12304 0,-8-7-2464 16</inkml:trace>
</inkml:ink>
</file>

<file path=ppt/ink/ink1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6:44:51.4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17240 8956 911 0,'0'0'0'0,"0"0"0"0,0 0 0 0,0 0 0 16,0 0 0-16,0 0 0 0,0 0 6720 0,0 0 1248 15,0 0 256-15,0 0 48 0,6 6-4800 0,1-2-960 0,-1-3-192 0,1 2-32 16,-1-1-752-16,4-2-128 0,1 0-48 0,2 1 0 16,2-1-464-16,2 0-112 0,3-1-16 0,0 1 0 15,7-2-320-15,3-5-64 0,3 3 0 0,2-2-16 16,2-4-112-16,1 2-32 0,1 2 0 0,1-1 0 15,0 1-224-15,-1-1 128 0,-1 5-128 0,0-2 0 16,-4 0 128-16,-1 1-128 0,-3-1 0 0,-1 4 0 0,-3 4 128 16,-4-1-128-16,-5 1 0 0,-4-2-14480 15,-2 5-2976-15</inkml:trace>
</inkml:ink>
</file>

<file path=ppt/ink/ink1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6:44:55.2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25311 8054 18431 0,'0'0'816'0,"0"0"160"0,0 0-784 0,0 0-192 16,0 0 0-16,0 0 0 0,0 0 2224 0,0 0 400 15,0 0 64-15,0 0 32 0,0 0-976 0,0 0-192 0,0-6-32 0,3 2-16 16,-1 0-208-16,2-2-32 0,0 2-16 0,0 1 0 15,1-3-80-15,2 5-16 0,1-2 0 0,1-1 0 16,-1 2-192-16,4 1-32 0,-1-5-16 0,4 6 0 16,1-1-352-16,2-2-80 15,3 3-16-15,2-2 0 0,5 0-256 0,2 0-48 0,1 2-16 0,2-4 0 16,0 1-144-16,0-1 0 0,-2 2 0 16,-2-2 0-16,-3-3 0 0,-1 5 0 0,-1-2 128 0,-2 4-128 15,4-4 0-15,-4 4 0 0,-2-3 0 0,-3 3 0 16,-3 0 0-16,-3 0 0 0,-2 0 0 0,-1 3 0 15,0-3-560-15,-3 4-192 16,-5-4-32-16,0 0-12928 0,0 0-2592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0T14:31:30.593"/>
    </inkml:context>
    <inkml:brush xml:id="br0">
      <inkml:brushProperty name="width" value="0.05" units="cm"/>
      <inkml:brushProperty name="height" value="0.05" units="cm"/>
    </inkml:brush>
  </inkml:definitions>
  <inkml:trace contextRef="#ctx0" brushRef="#br0">0 1 9671 0 0,'0'0'424'0'0,"0"0"96"0"0,0 0-416 0 0,4 14-104 0 0,1 1 0 0 0,0-2 0 0 0,-5-13 200 0 0,0 0 24 0 0,9 12 0 0 0,-9-12 0 0 0,0 0-224 0 0,10 7-136 0 0,-10-7 16 0 0,0 0-4424 0 0</inkml:trace>
</inkml:ink>
</file>

<file path=ppt/ink/ink2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6:44:55.8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25218 8956 11055 0,'0'0'976'0,"0"0"-784"0,0 0-192 0,0 0 0 0,0 0 3392 0,0 0 640 16,0 0 128-16,0 0 32 0,0 0-1824 0,0 0-352 15,0 0-80-15,0 0-16 0,0 0-224 0,0 0-48 16,0 0-16-16,7-1 0 0,-7 1-416 0,8-2-96 16,-2-1-16-16,2 2 0 0,1-2-304 0,2 3-64 15,-1-3-16-15,3 2 0 0,2-2-208 0,2 3-64 16,1-2 0-16,3 0 0 0,4 4-256 0,4-2-48 15,3-2-16-15,4 2 0 0,3-2-128 0,2 2 0 16,1 0 144-16,-2 0-144 0,-2 0 0 0,-1 0 0 16,-2 0 0-16,-2 2 128 0,-4-2-128 0,-2 4 0 15,-1-4 0-15,-2 3 128 0,-3-2-128 0,-1 2 0 16,-5 0 0-16,0-2 0 0,-4 2 0 0,0-3 0 16,-1 2 0-16,0-1 0 0,-3-1 0 0,0 0 0 15,-2-1 0-15,-5 1-14144 16,0 0-2912-16</inkml:trace>
</inkml:ink>
</file>

<file path=ppt/ink/ink2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6:45:28.656"/>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5103 12223 3679 0,'0'0'160'0,"0"0"32"0,0 0-192 0,0 0 0 0,0 0 0 15,0 0 0-15,0 0 2816 0,0 0 512 0,0 0 96 0,0 0 32 16,0 0-2208-16,0 0-432 0,0 0-96 0,0 0-16 15,0 0-144-15,-7 2-48 0,7-2 0 0,-5 3 0 16,5-3-64-16,0 0-32 0,-6 1 0 0,6-1 0 16,0 0-32-16,0 0-16 0,0 0 0 0,0 0 0 15,0 0 48-15,0 0 16 0,0 0 0 0,0 0 0 16,0 0-96-16,0 0-16 0,0 0 0 0,0 0 0 0,-7 0 64 16,7 0 0-16,0 0 0 0,0 0 0 0,0 0 224 0,0 0 48 15,0 0 16-15,0 0 0 0,0 0 224 0,0 0 32 16,0 0 16-16,7-1 0 0,0-2-224 0,0 3-32 15,-7 0-16-15,8-2 0 0,1 2-208 0,-1-2-32 16,-8 2-16-16,6-2 0 0,4 2-160 0,-1 0-48 16,-1 0 0-16,-1 0 0 0,3 0-208 0,-4 0 144 15,-6 0-144-15,7 0 128 0,1 0-128 0,1 2 0 16,-1-2 0-16,-8 0 0 0,0 0 0 0,6 0 0 16,9 0 0-16,-9-2 0 0,-6 2 0 0,0 0 0 15,18 0 0-15,-6 0 0 0,-12 0 128 0,0 0-128 16,7 0 128-16,1-3-128 0,-2 3 416 0,2 0 0 15,1 3 0-15,2-3 0 0,0 0-32 0,0 0 0 16,-3 4 0-16,1-4 0 0,4 0-96 0,-4 2-32 16,-9-2 0-16,9 0 0 0,7 3 64 0,-3-2 16 15,-6-1 0-15,2 3 0 0,5-3-336 0,1 0 0 16,-2 0 0-16,0 0 128 0,0 1-128 0,-1-1-192 16,0 0 64-16,1-1 0 0,-2 1 128 0,1 0 0 15,0 0 0-15,-1-3 0 0,-4 3 0 0,1 0 0 0,0-1 0 16,0 1 0-16,0-3 0 0,0 3 176 15,0-2-48-15,-1 2 0 0,1 0-128 0,1-2 128 0,-1 0-128 16,1 2 128-16,2-3-128 0,-2 3 0 0,-2-1 0 16,2-2 0-16,3 3 0 0,-3-2 0 0,-9 2 0 0,9-2 0 15,3 2 0-15,-2-2 0 0,-2 2 128 0,0-3-128 16,0 2 0-16,2 1 0 0,1-3 0 0,-3 3 0 16,-8 0 0-16,7 0 128 0,3 0-128 0,-1 0 0 15,-4 0 160-15,2 0-160 0,2 0 192 0,-1 0-192 0,-2 0 192 16,2 0-64-16,4 0 0 0,0 0-128 0,-3-2 128 15,0 2-128-15,0-2 0 0,0 2 0 0,2 0 128 0,-1 0-128 16,-1 0 0-16,1 0 0 0,0-2 0 0,0 2 0 16,0 0 0-16,0 0 0 0,2-2 0 0,-2 0 0 15,0 2 0-15,-1-3 0 0,0 3 0 0,1-1 0 16,1-2 0-16,-2 3 0 0,0-2 0 0,0 2 0 16,1 0 0-16,-1 0 0 0,0-2 0 0,1 0 0 15,0 2 0-15,-1-3 0 0,-1 2 128 0,1 1-128 16,1-3 0-16,1 3 0 0,-2-3 208 0,1 2-64 15,-1 1-16-15,2 0 0 0,-2-2-128 0,2-1 160 16,-4 2-160-16,4 1 160 0,1 0-160 0,-2 0 128 16,-2 0-128-16,1 0 128 0,2 0-128 0,-2 0 0 0,-3 0 144 15,2 0-144-15,0-3 240 0,0 3-32 16,-8 0 0-16,7 0 0 0,0-3-208 0,1 3-240 16,3-1 48-16,-2 2 16 0,-3-1 176 0,2 0 0 15,3 0 0-15,-2 0 0 0,-1 0 0 0,1 0 0 0,0 0 0 0,0-1 0 16,-2-2 0-16,-1 3 0 0,2-1 0 0,0-2 128 15,-1 3-128-15,1 0 0 0,-1 0 0 0,1 0 128 16,0 0-128-16,0 0 0 16,-1 0 0-16,0 0 0 0,1 0 0 0,-1 0 128 0,-1 0-128 15,1 0 0-15,-1 0 0 0,-6 0 0 0,7 0 0 16,0-2 0-16,-1 2 0 0,-6 0 0 0,0 0 0 0,7 0 128 16,-7 0-128-16,6 0 0 0,-6 0 0 0,0 0 0 15,8 0 0-15,-8 0 0 0,0 0 0 0,0 0 0 16,7-1 0-16,-7 1 0 0,0 0 0 0,0 0 0 15,0 0 0-15,0 0 0 0,0 0 0 0,0 0 128 16,0 0-128-16,0 0 0 0,0 0 0 0,0 0 0 16,0 0 0-16,0 0-256 0,0 0 64 0,0 0 0 15,0 0-3040-15,0 0-608 0</inkml:trace>
</inkml:ink>
</file>

<file path=ppt/ink/ink2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6:45:31.033"/>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12086 12225 5519 0,'0'0'496'0,"0"0"-496"16,0 0 0-16,0 0 0 0,0 0 768 0,0 0 48 15,0 0 16-15,0 0 0 0,0 0-672 0,-5 4-160 0,5-4 0 0,0 0 0 16,0 0 0-16,0 0 0 0,-8 0 0 0,8 0 0 15,0 0 0-15,0 0 0 0,-7 0 0 0,7 0 0 16,-6 0 0-16,6 0 0 0,0 0 160 0,0 0-160 16,0 0 1088-16,-7 0 96 0,7 0 32 0,0 0 0 15,-6 0 176-15,6 0 32 0,0 0 16 0,0 0 0 16,-7 0 16-16,7 0 0 0,0 0 0 0,0 0 0 0,0 0-240 0,0 0-32 16,0 0-16-16,0 0 0 0,0 0-240 0,0 0-48 15,0 0-16-15,0 0 0 0,0 0-240 0,0 0-48 16,0 0-16-16,0 0 0 15,0 0-112-15,0 0-32 0,0 0 0 0,0 0 0 0,7 3-96 0,-1-2-32 16,-6-1 0-16,8 3 0 0,0-1-96 0,0 0 0 16,-8-2-16-16,9 2 0 0,-1-2-48 0,0 3 0 15,0-3 0-15,-2 1 0 0,1-1-128 0,1 3 192 16,-1-3-192-16,3 0 192 0,-3 0-192 0,3 0 128 16,-1 0-128-16,-1 0 128 0,0 0-128 0,-1 0 0 15,1 0 0-15,0 0 0 0,0 0 0 0,0 0 0 16,-2 0 128-16,2 0-128 0,-1 0 0 0,1-3 0 15,-2 2 0-15,2 1 0 0,1-3 0 0,0 3 0 0,-1 0 0 16,1 0 0-16,1 0 208 0,-1 0 16 16,-1 0 0-16,1 3 0 0,0-3 80 0,1 0 16 15,1 1 0-15,-2 2 0 0,0-3-96 0,0 3-16 16,1-3 0-16,-1 4 0 0,0-4-80 0,1 2 0 0,2-1-128 0,0-1 192 16,-2 0-192-16,2 0 144 0,0 0-144 0,0 0 128 15,0 0-128-15,-1 0 0 0,0 0 0 0,-1 0 0 16,1 0 0-16,1-1 0 0,-1-1 0 0,1 2 0 15,-1 0 192-15,-2 0-32 0,0 0-16 0,-1 0 0 16,1 0 0-16,0 0 0 0,-1 0 0 0,1 0 0 16,-1 0-144-16,0 0 128 0,0 0-128 0,1 0 128 15,0 0-128-15,0-3 0 0,0 2 144 0,2 1-144 16,-1 0 0-16,1 1 0 0,-1-2 0 0,1 1 128 16,-2-3-128-16,1 3 0 0,4-3 0 0,-1 2 0 0,1 1 0 15,-3-3 0-15,-1 3 0 0,0-2 0 0,2 0 0 16,-4 2 0-16,-8 0 0 0,5-2 0 0,3 2 0 0,3 0 0 15,3 0 0-15,1 0 0 0,-5 0 192 0,0 0 0 16,1 0 16-16,-1 0 0 0,0 0-64 0,-1 0-16 16,0 0 0-16,-1 0 0 0,-8 0-128 0,8-3 0 15,2 2 144-15,3-2-144 0,-2 3 0 0,-1 0 128 16,1 0-128-16,0 0 0 0,0-1 0 0,1 1 128 16,1 0-128-16,0 0 0 0,0-3 0 0,-3 3 0 15,1 0 0-15,-1 0 128 0,1 0-128 0,-2 3 0 16,0-3 0-16,0 0 0 0,1 0 0 15,0 0 0-15,1 0 0 0,-1 0 0 0,-1 1 0 0,2-1 0 0,-1 0 0 16,1 0 128-16,0 0-128 0,0 0 0 16,-1 0 0-16,1 3 0 0,-1-6 0 0,-1 3 0 0,2 3 0 15,-3-3 0-15,0 0 0 0,0 1 0 0,-1-1 0 16,1 3 128-16,-1-3-128 0,1 2 0 0,0-2 0 0,-2 2 0 16,1 0 0-16,-1-2 0 15,2 0 0-15,0 3 128 0,-2-3-128 0,2 1 0 0,1 2 0 0,-1 0 0 16,-8-3 0-16,8 4 0 15,0-2 0-15,-1-1 128 0,-7-1-128 0,5 3 0 0,0 1 0 16,2-1 128-16,-1 1-128 0,1-2 0 0,-1-1 0 0,1 2 0 16,-1-3 0-16,-6 0 128 0,6 3-128 0,0 1 0 15,-6-4 0-15,7 2 0 0,-7-2 0 0,6 0 0 16,-6 0 0-16,0 0 0 0,0 0 0 0,5 2 0 16,1 0 0-16,-1 1 0 0,-5-3 0 0,0 0 0 0,0 0 0 0,0 0 0 15,6 1 0-15,-6-1 0 16,0 0 0-16,0 0 0 0,0 0 0 0,0 0 0 0,0 0 0 0,0 0 0 15,0 0 0-15,0 0 0 0,0 0 0 0,0 0 0 16,0 0 0-16,0 0 0 16,0 0-1152-16,0 0-256 0,0 0-64 0,0 0 0 15,-7-1-1968-15,-1 1-400 0</inkml:trace>
</inkml:ink>
</file>

<file path=ppt/ink/ink2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6:45:33.909"/>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19023 12305 911 0,'0'0'0'0,"0"0"0"0,0 0 0 0,0 0 0 0,0 0 3264 16,0 0 576-16,-7 0 128 0,0 0 0 0,7 0-2032 0,0 0-400 15,0 0-96-15,0 0-16 0,0 0-160 0,0 0-48 16,0 0 0-16,0 0 0 0,0 0-96 0,0 0-32 16,0 0 0-16,0 0 0 0,0 0-176 0,0 0-32 15,0 0-16-15,0 0 0 0,0 0-80 0,0 0-16 16,0 0 0-16,0 0 0 0,0 0-192 0,0 0-32 16,7 3-16-16,-1-3 0 0,-6 0-176 0,7 0-32 15,-1 0-16-15,1 0 0 0,-7 0-112 0,6 0-32 16,2-3 0-16,-1 3 0 0,-1 0 0 0,1 0 0 15,-1 0 0-15,1 0 0 0,-1 0-16 0,-6 0 0 16,8 0 0-16,0-2 0 0,0 2 16 0,0 0 0 16,-2 0 0-16,2-2 0 0,0 0-160 0,0 2 160 15,-1-3-160-15,-7 3 160 0,7 0-160 0,1-1 0 16,0-2 144-16,0 3-144 0,-8 0 128 0,8 0-128 16,1 0 160-16,-1 0-160 0,-8 0 224 0,8 0-48 15,1 0-16-15,-1 0 0 0,-8 0 32 0,8 0 0 0,-1 0 0 16,1 0 0-16,0 0-192 0,0 0 160 0,1 0-160 15,-1 0 160-15,-1 0-160 0,0 0 160 0,3 0-160 16,-1 0 160-16,-3 0-160 0,-6 0 0 0,8-2 0 0,0 2 0 16,1 0 0-16,2 0 128 0,-2 0-128 0,-1 0 0 15,-2 0 0-15,2 0 128 0,0 0-128 0,0 2 0 16,-8-2 192-16,9 0-64 0,2 0 0 0,-2 3 0 16,-1-3 0-16,1 1-128 0,0 2 192 0,0-3-64 0,-2 0-128 15,2 2 0-15,1-2 0 0,-1 0 0 0,-2 0 0 16,1 2 0-16,1-2 128 0,1 0-128 0,2 0 0 15,-1 0 0-15,-1 0 0 0,2-2 0 0,1 0 0 0,-1 2 0 16,0-3 0-16,1 3 0 0,0-1 0 0,0 1 0 16,0-3 0-16,0 3 0 0,-1 0 0 0,0 0 0 15,-1-2 0-15,0 2 0 0,-1-2 0 0,1 2 0 16,-1 0 0-16,0 0 0 0,-3 0 0 0,3 0 0 16,-1 0 0-16,0 0 0 0,-1 0 0 0,0 0 0 15,1 0 0-15,-1 0 0 0,0 0 0 0,-1 0 0 16,1 0 128-16,-1 0-128 0,-7 0 0 0,8 0 0 15,0 0 0-15,-1 0 0 0,1 0 0 0,1 0 0 16,1 0 0-16,-3 0 0 0,0 0 0 0,1 0 0 16,0 0 0-16,1 0 0 0,-1 0 0 0,0 0 0 0,-1 2 0 0,3 0 0 15,-1-2 0-15,0 0 0 16,-1 0 0-16,0 0 0 0,0 0 0 0,-1 0 0 16,1 0 0-16,0 0 0 0,-1 0 0 0,-1 0 0 15,2 0 0-15,0 0 0 0,-2 0 0 0,1 0 0 0,1 0 0 0,0 0 0 16,1 0 0-16,-1 0 0 0,0 0 0 15,-1 0 0-15,1 0 0 0,0 0 0 0,0 0 0 0,0 0 0 16,-2 0 0-16,2 0 0 0,0 0 0 0,0 0 0 16,0 0 0-16,0 0 0 0,-2 0 0 0,1 3 0 15,-1-3 0-15,1 1 0 0,1-1 0 0,-2 0 0 16,2 0 0-16,0 0 0 0,0 3 128 0,0-3-128 16,-2 0 0-16,2 0 0 0,0 2 0 0,-1 0 0 15,-1-2 0-15,1 0 0 0,-1 0 0 0,2 2 0 16,0-2 0-16,0 0 0 0,0 3 0 0,0-2 0 0,-2-1 0 0,1 0 0 15,-1 0 0-15,1 3 0 0,-7-3 0 16,8 0 0-16,-2 0 0 0,1 1 0 0,-7-1 0 0,8 3 0 16,-1-3 0-16,0 2 128 0,-7-2-128 0,9 0 0 15,-1 2 0-15,0 0 0 0,-2-2 0 0,2 3 0 16,1-3 0-16,-1 1 0 0,0 2 0 0,1-1 0 16,0-2 0-16,1 2 0 0,0-2 0 0,-1 0 0 15,0 0 0-15,1 0 0 0,-1 0 0 0,0 0 0 16,-1 2 0-16,1-2 0 0,-1 0 0 0,0 0 0 15,0 0 0-15,-1 0 0 0,1 3 0 0,-1-2 0 16,-7-1 0-16,8 3 0 0,-8-3 0 0,6 3 0 16,1-2 0-16,-7-1 0 0,6 2 0 0,0 2 0 15,-6-4 128-15,0 0-128 0,0 0 0 0,6 3 0 16,-6-3 0-16,5 4 0 0,-5-4 0 0,6 4 0 16,-6-4 0-16,0 0 0 0,0 0 0 0,6 5 0 15,-6-5 128-15,5 4-128 0,-5-4 0 0,0 0 0 0,4 4 0 0,-4-4 0 16,0 0 0-16,0 0 0 15,0 0 0-15,0 0 0 0,4 5 0 0,-4-5 0 0,0 0 0 0,5 4 0 16,-5-4 0-16,0 0 0 0,0 0 0 0,0 0 0 31,0 0-1488-31,6 4-176 0,-6-4-48 0,0 0-10320 0,0 0-2048 0</inkml:trace>
</inkml:ink>
</file>

<file path=ppt/ink/ink2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6:46:08.27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definitions>
  <inkml:trace contextRef="#ctx0" brushRef="#br0">6456 5339 15375 0,'4'-16'672'0,"-4"16"160"0,0 0-672 0,0 0-160 0,0 0 0 0,0 0 0 16,0-4 1728-16,0 4 304 0,-2-6 64 0,2 6 16 15,0 0-768-15,0 0-160 0,0 0-32 0,0 0 0 16,0 0 0-16,0 0-16 0,0 0 0 0,0 0 0 15,0 0 128-15,0 0 16 0,-2 8 16 0,-1 1 0 0,1 1-336 0,0 0-80 16,1 4-16-16,0-1 0 0,-2 0-224 0,2 3-32 16,-1-2-16-16,1 3 0 0,-2 3-112 0,2 0-32 15,-1 2 0-15,0-4 0 0,2 2-64 16,0 0 0-16,-1-1-16 0,1 1 0 0,1-3-160 0,1 0-16 16,-2 0-16-16,1 0 0 0,0-4-176 0,0 0 0 15,1-4 144-15,-1 2-144 0,0-1 0 0,2-3 0 16,-3-7 0-16,0 0 128 0,0 0-128 0,0 0 0 15,0 0 0-15,8 0 0 16,-8 0-608-16,8-2-32 0,0-3-16 0,1-3-12224 16,-1-1-2448-16</inkml:trace>
  <inkml:trace contextRef="#ctx0" brushRef="#br0" timeOffset="1392.33">12302 5677 11967 0,'0'0'1072'0,"0"0"-864"0,0 0-208 0,0 0 0 16,0 0 3376-16,0 0 624 0,0 0 128 0,0 0 32 0,0 0-2032 15,0 0-400-15,0 0-64 0,0 0-32 0,0 0-640 16,0 0-128-16,0 0-32 0,0 0 0 0,0 0-400 0,0 0-96 15,0 0-16-15,0 0 0 0,0 0-320 0,0 0 128 16,0 0-128-16,7-1 0 0,-2-2 0 0,2 0 0 16,-1 0 0-16,1-1 128 0,-1 1-128 0,1-4 0 15,-1 4 0-15,2 0 0 0,0 2 0 0,2-2 144 16,0 3-144-16,0-3 0 0,1 3 176 0,-1 0-176 16,1 3 160-16,0-3-160 0,0 4 320 0,-1-1-16 15,-1 0-16-15,1 4 0 0,-4 0-288 0,-1-1 128 16,-1 3-128-16,-1 2 0 0,-2-1 0 0,-1 3 0 15,-2 0 0-15,-4 4-192 0,-1 0 192 0,-3 0 0 16,0 3 0-16,-2 0 0 0,-2 3 0 0,-1 1 0 16,1-2 0-16,1-1 0 0,0-1 0 0,1-3 0 0,1-1 0 0,2-2 0 15,0-2 0-15,3-2 0 0,0-3 0 16,2-1-144-16,4-6 144 0,0 0 0 0,0 0 0 0,0 0 128 16,0 0 256-16,0 0 64 15,0 0 16-15,8 2 0 0,0 0 16 0,1 1 0 0,2-3 0 0,2 1 0 16,3 2-80-16,1-3-16 0,1 0 0 0,0 0 0 15,2 2-256-15,0-2-128 0,-1 0 0 0,1 0 128 16,-2 0 0-16,0 0-128 0,0 0 192 0,-3 0-64 16,-2 0-128-16,-1 0 0 0,-1 0 0 0,-4 0-13040 15,0-2-2560-15</inkml:trace>
  <inkml:trace contextRef="#ctx0" brushRef="#br0" timeOffset="2571.98">18574 5602 21887 0,'0'0'960'15,"0"0"208"-15,0 0-928 0,0 0-240 0,0 0 0 0,0 0 0 0,0 0 2160 0,0 0 384 16,0 0 80-16,0 0 0 0,0 0-1024 0,0 0-192 15,2-6-64-15,0 1 0 0,1 1-656 0,1 0-144 16,0-2-32-16,2 3 0 0,1-4-512 0,1 0 0 16,-1 1 0-16,3-2 0 0,1-1 128 0,1-2-128 15,1 2 0-15,2-1 0 0,-4 2 0 0,1-1 160 16,1-2-160-16,0 5 128 16,-1 0-128-16,1 5 160 0,0-1-160 0,1 2 160 0,-3 0 464 0,1 3 80 15,-4 4 32-15,-2 2 0 0,-2-2-48 0,-2 6-16 16,-2 0 0-16,-3 4 0 0,-3 0-304 0,-2 0-64 0,-1 3-16 15,-3-1 0-15,-1 2-288 0,0-1 128 0,-1 2-128 0,1-5 0 16,0-2 0-16,1-2 0 16,1-4 0-16,0 0 0 0,2-4 0 0,1 0 0 0,8-5 0 0,0 0 0 15,0 0 0-15,0 0-144 0,0 0 144 0,0 0-128 16,0 0 128-16,0 0 144 16,8-2-16-16,1-1-128 0,0 2 464 0,1-2-16 0,1 3 0 15,2-1 0-15,1 1-128 0,1-3-16 0,1 3-16 16,0 3 0-16,-1-2-160 0,0 2-128 0,-1 1 144 0,-1 0-144 15,-4 1 144-15,-1 2-144 0,-1 0 128 0,-3 3-128 16,0 0 320-16,-2 1 0 0,-2 2-16 0,-2 2 0 16,-4 0-144-16,-1 1-32 0,-4 1 0 0,-3 0 0 0,-2 0-128 15,0-2 0-15,1-4 0 0,-1-5 0 0,1 1 0 16,0-5 0-16,-2-2-144 0,1-2 144 0,0-2 0 0,2-1-128 16,-1-3 128-16,2-1-14672 15,4-2-2864-15</inkml:trace>
  <inkml:trace contextRef="#ctx0" brushRef="#br0" timeOffset="3773.52">6200 7703 13535 0,'0'0'592'0,"0"0"128"0,2-9-576 0,2-2-144 0,-2 2 0 15,2-1 0-15,0-3 1712 0,0 2 304 0,0 2 64 0,-1-1 16 16,-1 0-336-16,1 3-64 0,-1 0-16 0,-2 7 0 15,0 0 352-15,0 0 64 0,0 0 16 0,0 0 0 16,0 8 0-16,0 5 16 0,-2 3 0 0,1 1 0 16,-2 2-816-16,-1 2-160 0,0-1-48 0,-1 4 0 15,1-5-592-15,1 3-128 0,1-3-32 0,-2 0 0 16,2-3-192-16,2-1-32 0,0-2-128 0,0-4 192 16,0-9-192-16,3 8 144 0,-3-8-144 0,5 5 128 0,-5-5-128 15,0 0 0-15,11 4 0 0,-1-4 0 16,1 0 0-16,0-4 0 0,1 1 0 0,-1-3 0 0,2 2 0 15,0-3 0-15,0-2 0 0,1 3 0 0,1-2 0 0,1-2 0 16,-2 0 0-16,-2 1 0 16,-2 1-1456-16,1-1-208 0,-1-2-64 0,-1 2 0 15,-1 1-2176-15,-1-3-432 0,-2 0-80 16</inkml:trace>
  <inkml:trace contextRef="#ctx0" brushRef="#br0" timeOffset="3941.59">6390 7558 8287 0,'0'0'736'0,"0"0"-592"16,0 0-144-16,0 0 0 0,-4 6 5280 0,0 3 1024 15,-1 2 208-15,1 2 32 0,0 1-3008 0,0 6-592 0,-1 0-128 0,1-1-32 16,0 5-1344-16,0 2-272 16,3-1-48-16,0 4-16 0,1-3-592 0,0 1-128 0,-2 0-32 0,2-1 0 15,0-1-352-15,2 1 144 16,-2-4-144-16,2-1 0 0,0 1 128 0,0-5-128 0,2-2 0 0,0-2 0 31,0-4-384-31,0-2-144 0,0-3-32 0,-4-4-13136 0,8-2-2640 0</inkml:trace>
  <inkml:trace contextRef="#ctx0" brushRef="#br0" timeOffset="7133.5">13079 7681 11055 0,'0'0'976'0,"0"0"-784"0,0 0-192 0,0 0 0 16,0 0 4368-16,0 0 832 0,-7 0 176 0,2 4 16 15,-2 1-2448-15,0-1-512 0,-1-1-80 0,-1 0-32 16,-2 1-1328-16,1-1-272 0,-3 1-48 0,1-1-16 0,0-2-464 0,0 1-192 16,-1 1 176-16,0 1-176 15,0-4 0-15,0 0 0 0,1 0 0 0,0 0 0 0,-2 0 0 0,2 0 0 16,2 0 0-16,0 0 0 0,1-3 0 0,1 3 0 16,2 0 0-16,-1 0 0 0,2 0 128 0,0 3-128 15,5-3 0-15,-5 3 0 0,5-3 160 0,0 0-160 16,-4 4 160-16,1 2-160 0,0 1 176 0,2-1-176 15,0 1 192-15,1 1-192 0,0 1 192 0,0 0-192 16,1-1 192-16,-1 1-192 0,1 5 320 0,1-1-64 16,-1-2 0-16,0 2 0 0,1-4 64 0,-1 2 16 15,0-2 0-15,-1-9 0 0,3 8-160 0,-3-8-48 16,1 9 0-16,-1-9 0 0,0 0-128 0,0 0 128 16,0 0-128-16,0 0 128 0,0 0-128 0,0 0 0 15,0 0 0-15,0 0-176 0,0 0 176 0,9 0 0 16,0 3-144-16,-1-3 144 0,-8 0 0 0,10-3 0 15,-3 0 0-15,3-1 0 0,0 2 0 0,0 2 0 16,2-4 0-16,3 4 0 0,0 2 0 0,2 0 0 16,0 3 0-16,0-1 0 0,-1 0 128 0,0 2-128 0,0 1 128 15,-3-1-128-15,0 5 128 0,-1-2-128 0,-5 2 0 0,0 2 128 16,-2 0-128-16,-1 0 0 16,-3 4 144-16,-2-3-144 0,-3 5 0 0,-1-2 0 15,-3 0 0-15,-4 6 0 0,-2-3 0 0,-2-3 0 0,-1-1 0 16,0-3 0-16,0-3 0 0,-1-3 0 15,0-1-128-15,0-2 128 0,1-4 0 0,0 0 0 0,-1 0 0 16,2-4-128-16,3-1 128 0,1 1 0 0,2-2-144 0,2-1 144 16,2-1-1216-1,0 2-192-15,2-3-16 0</inkml:trace>
  <inkml:trace contextRef="#ctx0" brushRef="#br0" timeOffset="11328.07">20708 7555 9215 0,'0'0'400'0,"0"0"96"0,1-8-496 0,-1 2 0 0,0-3 0 0,1 1 0 16,1 1 3744-16,-2 7 656 0,1-5 128 0,-1 5 16 16,0 0-1952-16,0 0-400 0,0 0-80 0,0 0 0 15,0 0-128-15,0 0-32 0,-5 9 0 0,-2 4 0 16,1 0-656-16,-2 2-128 0,0 4-16 0,0 1-16 0,-1 0-480 0,1 3-80 16,0 3-32-16,0 2 0 0,-1-2-176 0,1 0-48 15,2-2 0-15,-1 2 0 0,2 1-80 0,2-3-32 16,1 0 0-16,0-6 0 0,2-4-32 0,2 6-16 15,-1 0 0-15,3-3 0 0,1 0-32 0,2-2-128 16,2 0 192-16,1-2-64 0,3-3-128 0,2 2 0 16,1-5 0-16,1-3 128 0,1 0-128 0,2-4 0 15,-1-2 0-15,1-3 0 0,-1 1 0 0,0-5-176 16,-1-2 176-16,-2 1-128 0,-2-3 128 0,-1 0 0 16,-2 0-144-16,-1 0 144 0,-1-2-128 0,-1-4 128 15,-1 2-160-15,-3 1 160 0,-3 1 0 0,-1 2-144 16,-2 2 144-16,-2 3 0 0,0-1 0 0,-2 5-128 0,1 0 128 15,-1 4 0-15,-2 0 0 0,-1 4 0 16,-1 2 0-16,0 1 0 0,-2 3 0 0,0-1 0 16,-1-1 0-16,0 4 0 0,0-2 0 0,-1 1 0 0,2-1 0 0,0 0 128 15,2 0-128-15,-1 3 0 16,5-2 0-16,-1 0 0 0,2 0 0 0,1-5 0 16,0 2 0-16,1 1 128 0,2-2-128 0,0 0 0 0,1-7 0 0,0 0 0 31,0 0-768-31,5 0-192 0,2 1-16 0,2-2-19616 0</inkml:trace>
  <inkml:trace contextRef="#ctx0" brushRef="#br1" timeOffset="-36317.54">17249 7284 8287 0,'0'0'736'0,"0"0"-592"15,0 0-144-15,6 0 0 0,4 4 3136 0,-3-1 608 16,-7-3 112-16,8 0 32 0,0 1-1792 0,0 1-368 16,0-2-64-16,0 0 0 0,-2 0-368 0,1 0-64 15,-7 0-16-15,8 0 0 0,-1-2-432 0,1 1-80 16,-1 1-32-16,1 0 0 0,-2-3-96 0,2 3-32 16,0-4 0-16,0 1 0 0,0 1 32 0,0 0 0 15,1 0 0-15,0 2 0 0,0-3-64 0,2 2 0 16,-2 1 0-16,1-3 0 0,1 3-96 0,-1-1-32 15,1-2 0-15,-1 3 0 0,1 0-64 0,-1 0-32 16,1 0 0-16,-1 0 0 0,1 0-64 0,-1 0-16 16,0 3 0-16,1-2 0 0,-2-1-32 0,2 3-16 15,-2-3 0-15,1 1 0 0,-1 2-160 0,-1-3 192 16,1 2-192-16,1-2 192 0,-1 0-32 0,1 4 0 0,2-1 0 0,0-2 0 16,1 2-32-16,-1 0-128 0,1-2 192 15,0 4-64-15,0-4 16 0,1 5 0 0,1-2 0 16,2-1 0-16,1 4-144 0,0 0 160 0,1-1-160 0,-1 1 160 0,2-1-160 0,1 1 128 15,0-1-128-15,0 2 128 0,0 1-128 16,0 1 160-16,0-3-160 0,-2 4 160 0,1-2-32 16,-1 4 0-16,1-2 0 0,-2 2 0 0,1 2-128 0,-1 0 128 15,0 1-128-15,1-2 128 0,0 6 0 0,0-3 0 16,-1 0 0-16,0 2 0 0,2 4 16 0,-2-3 0 16,1 0 0-16,-1 0 0 0,2 1-16 0,-1 1-128 15,0-1 192-15,-2-1-64 0,0 2-128 0,0-1 0 16,0-2 144-16,0 1-144 0,0 0 128 0,0-3-128 15,-1 2 128-15,-3-2-128 0,1 3 128 0,-1-3-128 16,0 3 160-16,0 1-160 0,1 1 144 0,-3-1-144 16,0 3 128-16,-1-2-128 0,1 4 0 0,-2-1 0 15,0-2 128-15,-1 4-128 0,-2-5 0 0,0 1 0 16,0 1 0-16,1 0 0 0,-1-1 0 0,0-1 128 16,-1-1-128-16,-1 2 0 0,0-2 128 0,0 2-128 15,0-3 0-15,1 3 128 0,-1 4-128 0,0-4 0 16,0 3 0-16,0 1 0 0,-2-4 0 0,1 5 0 15,-2-5 0-15,0 3 0 0,1-2 0 0,-1 2 0 16,0-2 0-16,-2-2 0 0,1 4 0 0,-1-1 0 16,-1-3 0-16,1 2 0 0,0-3 0 0,-1 1 0 0,0-2 0 15,1 1 128-15,-2 1-128 0,2 2 0 0,-2-1 0 16,0 1 0-16,1-2 0 0,-1 2 0 0,-1-1 0 16,0-2 0-16,0 1-128 0,-1 2 128 0,-1 2 0 15,-1-2 0-15,0-3 0 0,0 1 0 0,-1 2-144 0,0-4 144 16,-1 5 0-16,-2-4 0 0,-1-1-128 0,1 0 128 0,-4-3 0 15,2 2 0-15,0-2 0 0,-1 3 0 16,-2-3 0-16,0 3-128 0,-1-3 128 0,0 0 0 0,0 2 0 16,-1-2 0-16,-2 6 0 0,0-6 0 0,1 2-128 15,-1-2 128-15,1 3 0 0,0-3 0 0,1 0 0 16,0 0-128-16,-1 0 128 0,1-1 0 0,-2-1 0 0,2-3 0 16,0 1 0-16,-1 0 0 0,0 1 0 0,0-1-128 15,1-3 128-15,0 3 0 0,-1-4 0 0,0 4 0 16,-1-5-128-16,-1 2 128 0,-1 0 0 0,-2-3 0 15,1-1 0-15,-1-2 0 0,2 1 0 16,-1-1-128-16,-1-4 128 0,0 1 0 0,-1-1 0 0,2 0 0 16,0-1-128-16,1-1 128 0,-2 0 0 0,2 0 0 15,0-2-128-15,1-2 128 0,0-1 0 0,1 0-128 16,1 1 128-16,-1-4 0 0,-1 2-128 0,0-1 128 16,-1-4 0-16,0 3 0 0,-2 1 0 0,-1-5-128 15,0 3 128-15,0-1 0 0,1-3 128 0,-1 0 64 16,0 2 32-16,0-2 0 0,0 0-224 0,1-2 0 15,1 1 0-15,-1 1 0 0,1 0-208 0,0 0-48 16,2 0 0-16,1 0 0 0,1-1 256 0,1 2 0 16,0-2 0-16,1 2 0 0,-2-2 0 0,1 3 0 15,-1 0 0-15,1-1 0 0,-3-2 0 0,2 1 0 0,-1 0-128 16,0 0 128-16,1-3 0 0,-1 1 0 0,2 0 0 0,1-3 0 16,5 3 0-16,-1-2 0 0,1-1-128 15,-2 2 128-15,-1-5 0 0,-1 4 0 0,2-5 0 0,1 1 0 16,-3-7 0-16,2-1 0 0,-1 1-128 0,2 4 128 15,0-1 0-15,3 0 0 0,1 4 0 0,1-3 0 16,0 2 0-16,1-2 0 0,2 2 0 0,0-2 0 16,0 2 0-16,1-2 0 0,-3 0 0 0,3-1 0 15,2-4 0-15,-1 1 0 0,0 4-128 0,2-1 128 16,-2-2 0-16,2-4 0 0,1 3 0 0,-1 2 0 16,1-2 208-16,0 4 144 0,0 0 32 0,0-4 0 0,2 2-384 15,1 0 0-15,-2 0 0 0,2 2 0 0,0 0-240 0,0-2-112 16,0-1-32-16,1 2 0 0,0-3 384 0,1-3 0 15,0 3 0-15,-1-3 0 0,3 3 0 0,-1 0 0 16,1 2 0-16,0 2 0 0,-1 3 0 0,-1-1 0 16,1 8 0-16,1-1 0 0,1-2 0 0,1 2 0 15,2-3 0-15,-1-1 0 0,2 1 0 0,1 1 0 16,0-1 128-16,2-1-128 0,-1-2 0 0,1-2 0 16,0 1 144-16,1 0-144 0,0-2 144 0,-1 3-144 15,3 2 192-15,-1-1-192 0,-2 1 208 0,-2-2-64 16,3 6-16-16,-2 0 0 0,1 0 0 0,-1 1-128 0,1 2 192 15,-1 1-64-15,0 0 64 0,0 4 0 16,-3-2 0-16,1 1 0 0,0 1-192 0,0 2 0 16,0-3-192-16,1 3 192 0,2 0 448 0,0 1 192 15,-2 2 64-15,-1 0 0 0,-1-2-576 0,1 3-128 16,-4-1 0-16,1 4 0 0,2-3 128 0,0 3-128 0,0 3 192 0,-1-3-64 16,0 0 32-16,-1 0 0 0,-1 0 0 0,0 0 0 15,-1 0-160-15,1 0 0 0,-1 0 0 0,-1 0 0 16,1 4 0-16,-2-4 0 0,-5 0 128 0,0 0-128 15,0 0 0-15,5 0 192 0,-5 0-192 0,0 0 192 16,0 0-192-16,0 0 0 0,0 0 144 0,0 0-144 16,0 0 0-16,0 0-240 0,0 0 48 0,0 0 0 15,0 0 192-15,0 0 0 0,0 0 0 0,0 0 0 16,0 0-320-16,7 0-80 16,-1-3-16-16,1 3 0 0,-7 0-1568 0,0 0-304 0,-4-4-64 15,4 4-18544-15</inkml:trace>
  <inkml:trace contextRef="#ctx0" brushRef="#br1" timeOffset="118577.45">26908 7683 3679 0,'5'-2'320'0,"0"-2"-320"0,0-1 0 0,3 1 0 16,-3 0 4176-16,2 1 768 0,-3-1 160 0,-4 4 16 15,0 0-2416-15,5 0-480 0,2 3-112 16,-2 1 0-16,-1 2-464 0,-1 1-96 0,0 3-16 0,0 3 0 15,0 4-448-15,-2 6-112 0,0 0-16 0,1 7 0 16,-1 4-272-16,0 7-64 0,-1 9-16 0,0 9 0 16,-1 4-256-16,-2 3-48 0,1 5-16 0,-1 3 0 15,-1 1-160-15,3 5-128 0,2 4 144 0,-1 0-144 0,-1-5 512 16,1-6 0-16,0 0 0 0,0-3 0 0,0-4-144 0,0 1-32 16,1-4 0-16,-1-3 0 0,-1-6-160 0,-2 0-48 15,1-7 0-15,-1-1 0 0,-1-6-128 0,-1 0 0 16,0-4 0-16,-2 1 0 0,0-2 0 0,1-3 0 15,-1 1 0-15,2-6 0 0,-1 2 0 0,-1-6 0 16,0 1 0-16,1-2 0 0,-2-3-160 0,0-1 160 16,-1-4 0-16,-1 2-144 0,-2-5 144 0,0-1-128 15,-2-1 128-15,-3 2-128 0,-3-5 128 0,-1 5 0 16,-1-5 0-16,-3 1 0 0,-3-3-192 0,-2 1 64 16,-1-4 0-16,-3 2 0 0,-2-3 128 0,-2 0-160 15,-1 0 160-15,-2-3-160 0,2 2 160 0,-3-2 0 16,-4-1-144-16,-1-1 144 0,-1 4 0 0,-2-6 0 0,-1 1-144 0,0 2 144 15,0-1 0-15,1 1 0 16,2-3 0-16,0 3 0 0,3 2 0 0,-3-2 0 16,1 1 0-16,0-1 0 0,0 0 0 0,0-1 0 0,0 4 0 0,0-2 0 15,-2-1 0-15,6 1 0 0,2 3 0 0,2-2 0 16,0 0 0-16,1 2 0 0,0 2 0 0,1-2 0 16,0 0 0-16,2 0 0 0,4-2 0 15,1 2 0-15,1-2 0 0,3-1 0 0,8 2 0 0,1 1 0 16,0-3 0-16,2 3 0 0,-1-2 0 0,2 0 0 15,-3 2 0-15,2-2 0 0,2 0 0 0,-1 0 0 16,1 2 0-16,2-3 0 0,1 3 0 0,0-1 0 16,3-2 0-16,0 1 0 0,2-2 0 0,-2 1 0 15,2-1 0-15,1 0-128 0,0 2 128 0,2-5 0 0,-2 1-128 16,2-1 128-16,1-1 0 0,1 2 0 0,-1-1 0 0,-1 1 0 16,2-1 0-16,2-2 0 0,-1-2 0 15,0 1 0-15,-1 1 0 0,3-4 0 0,0 2 0 0,-1-2 0 16,2 3 0-16,0-4 144 0,-1 1-144 0,1 0 0 15,-1-1 0-15,1-2 0 0,0 2-128 0,0-5 128 16,-1 2 0-16,0-2 0 0,-1-2 0 0,2 1 0 16,-1-1 0-16,1-1 0 0,-2-2 0 0,1-3 0 15,-2-3 0-15,-1-3 0 0,1-4-144 0,1-2 144 16,-1-4 0-16,0 2 0 0,1-2 0 0,-1 2 0 16,0-2 0-16,1-3 0 0,-1 3 0 0,0-4-128 15,1-3 128-15,-1 0 0 0,0-2 0 0,0 2 0 0,-2 3 0 16,2 0 0-16,1 4 0 0,-1-1 0 15,0 4 0-15,1 1 0 0,0-1 0 0,1 0 0 0,-2-1 0 16,1 2 0-16,-1 9 0 0,2-4 0 16,-1-2 0-16,1 2 0 0,-1 1 0 0,1-1 0 0,1 2 0 0,0 2 0 15,0-7 0-15,1 4 0 0,-1 3 0 16,0 3 0-16,-2-2 0 0,2 1 0 0,2 6 0 0,-2 1 0 16,0 1 0-16,-1 1 0 0,3-1 0 0,-1 3 0 15,0 0 128-15,0 4-128 0,-1 0 176 0,2 0-176 16,-2 2 128-16,1 2-128 0,1 1 0 0,1-1 0 15,-1 3 0-15,1-1 0 0,-1 0 0 0,1 0 0 16,0 3 0-16,-1-2 0 0,1 0 0 0,1-2 0 16,-1 1 0-16,1 1 0 0,0-1 0 0,0 3 0 0,2-2 0 15,1 1 0-15,-1-2 0 0,1 3 0 0,-2 0 176 16,3-2-176-16,0 3 160 0,1-1-160 0,0 0 0 0,1-1 0 16,1 4 0-16,-1-2 0 0,0-1 176 0,2 4-16 15,1 0 0-15,3 0 0 16,1-3-160-16,0 3 0 0,1 0 0 0,3 0 128 0,0 3 0 15,4-2 0-15,1 2 0 0,2 0 0 0,4-2-128 16,2 4 0-16,2-1 0 0,2 0 0 0,2-1 0 0,0 1 0 16,2-2 0-16,1 5 0 0,1 1 128 0,4 1 0 15,-3 1 0-15,2-1 0 0,2 2-128 0,0-1 0 16,1 1 0-16,0 1-176 0,0-4 176 0,-1 3 0 16,0 0 0-16,0 2 0 0,4-3 0 0,-2 1 0 15,0 2 0-15,0-3 0 0,-2 0 0 0,0 0 0 16,-5 1 0-16,-1 0 0 0,-3 0 0 0,-1-3 0 15,-4 1 0-15,-4 1 0 0,-2-1 0 0,-3 2 0 16,-2-5 0-16,-5 4 0 0,-3-2 0 0,-2-2 0 16,-2 1 128-16,0-1-128 0,-6-3 0 0,-1 1 0 0,-2-2 0 15,-7-2 128-15,0 0-128 0,0 0 0 16,0 0 0-16,0 0 0 0,0 0 0 0,0 0 0 16,0 0 0-16,0 0 0 0,0 0-304 0,-9 0-16 0,-2 0-16 15,2 0 0 1,-1-2-2176-16,-2-1-432 0,-1-1-96 0,0 0-13824 0</inkml:trace>
</inkml:ink>
</file>

<file path=ppt/ink/ink2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6:46:37.54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definitions>
  <inkml:trace contextRef="#ctx0" brushRef="#br0">26305 8270 17503 0,'0'0'1552'0,"0"0"-1232"0,0 0-320 0,0 0 0 16,0 0 4336-16,0 0 800 0,0 0 176 0,0 0 16 16,0 0-3248-16,-5 7-656 0,-6-1-128 0,0-2-16 0,-2 3-720 15,-4-1-144-15,-4-2-32 0,-3 5 0 0,-3-2-160 0,-4 2-32 16,-1-4-16-16,-4 5 0 0,-3-1 64 0,-2 1 16 16,-2 1 0-16,0 2 0 0,-2 0 64 0,0 0 32 15,-3 0 0-15,3 1 0 0,-3 2 16 0,4-3 0 16,1 4 0-16,1 3 0 0,0-3-16 0,3 0 0 15,-1 3 0-15,2-1 0 0,2 1-112 0,-1-2-32 16,2 2 0-16,-1 0 0 0,2-3 80 0,2 0 16 16,0-2 0-16,2-2 0 0,1 2-304 0,3-2-304 15,1 0 64-15,1 0 16 0,2-4 224 0,0 2 0 16,1-2 0-16,0-1 0 0,1 1 0 0,-1-1 0 16,0 1 0-16,2-3 0 0,2 1 0 0,-3 0 0 15,2-1 0-15,0 1 0 0,-1 1 0 0,2-2 0 16,0 3 0-16,0-5 0 0,3 3 0 0,1-1 0 15,-1 1 0-15,1-1 0 0,2-2 240 0,-1 3-64 16,0-3-16-16,3 1 0 0,0-1-160 0,0 0 192 16,1-1-192-16,1-1 192 0,-1-1-192 0,3 2 0 15,0 0 144-15,5-3-144 0,0 0 128 0,0 0-128 16,-5 1 128-16,5-1-128 0,-6 3 0 0,6-3 144 16,0 0-144-16,0 0 0 0,0 0 144 0,0 0-144 0,-5 4 0 0,5-4 144 15,0 0-144-15,0 0 0 0,0 0 0 0,0 0 0 16,0 0 0-16,0 0 0 0,0 0 0 0,0 0 0 15,-5 0 0-15,5 0 0 0,0 0 0 0,0 0 0 16,0 0 0-16,0 0 0 0,0 0 0 0,0 0 0 16,0 0 0-16,0 0 0 0,0 0 0 0,0 0 0 15,0 0 0-15,0 0 0 0,0 0 0 0,0 0 0 16,0 0 0-16,0 0 0 0,0 0 0 0,0 0 0 0,0 0 0 16,0 0 0-16,0 0 0 0,0 0 0 0,0 0 0 0,0 0 0 15,0 0 0-15,0 0 0 0,0 0 0 0,0 0 0 16,0 0 0-16,0 0 0 0,0 0 0 0,0 0 0 15,0 0 0-15,0 0 0 0,0 0 0 0,0 0 0 16,0 0 0-16,0 0 0 0,0 0 0 0,10 0 0 16,-10 0 0-16,11 0 0 0,-11 0 0 0,9 0 0 15,0 0 0-15,-9 0 0 0,11 0 0 0,-4 0 0 16,3 0 0-16,-1-3 0 0,-1 2 0 0,2 1 0 0,-1 0 0 16,2 0 0-16,-1 0 0 0,1 0 0 15,1 0 0-15,1 0 0 0,-2 0 0 0,2 0 0 0,-1-3 0 16,0 6 0-16,-1-3 0 0,-1 4 0 15,-1-2 0-15,-1-1 0 0,-8-1 0 0,8 3 0 16,-8-3 0-16,0 0 0 0,0 0 0 0,0 0 0 0,0 0 0 0,0 0 0 16,0 0 0-16,0 0 0 15,0 0 0-15,-1 7 0 0,-5-1 0 0,1-2 0 16,-1 1 0-16,-1-1 0 0,0-2 0 0,0 0 0 0,-3 1-144 0,0-3 144 16,-1 1 0-16,1 2 0 0,0-3 0 0,-1 2 0 15,2-2 0-15,0 2 0 0,-3 0 0 0,1-2 0 16,1 0 0-16,0 0 0 0,-1 3 0 15,1-3 0-15,-1 1 0 0,2-1 0 0,0 3 0 16,1-3 0-16,0 0 0 0,1 0 0 0,1 0 0 16,6 0 0-16,0 0 0 0,0 0 0 0,0 0 0 0,0 0 0 15,0 0 0-15,0 0 0 0,0 0 0 0,0 0 0 16,0 0 0-16,0 0 0 16,0 0 0-16,0 0 0 0,0 0 0 0,8-4 0 0,0 1 0 0,0-1 0 15,1 4 0-15,1-2 0 0,1-1 0 0,-1 2 0 16,1-2 0-16,-1 1 0 0,1 0 0 0,0 2 0 0,1-2 0 0,0 0 0 15,-2 0 0-15,2-1 0 0,-1 2 0 0,0-2 0 16,0 3 0-16,-2 0 0 0,0 0 0 0,-1 0 0 16,0 0 0-16,-8 0 0 0,0 0 0 0,0 0 0 15,8 0 0-15,-8 0 0 0,0 0 0 0,0 0 0 16,0 0 0-16,0 0 0 0,0 0 0 0,0 0 0 16,-5 3 0-16,-3-2 0 0,-1 2 0 0,-3-3 0 15,-3 2 0-15,1 0 0 0,0-2 0 0,-1 2 0 16,1 0 0-16,-1 0 0 0,1-2 0 0,0 0 0 15,-1 0 0-15,2-2 0 0,1 0 0 0,2 2 0 16,1-2 0-16,-1 2 0 0,3-2 0 0,0 2 0 16,7 0 0-16,0 0 0 0,0 0 0 0,0 0 0 0,0 0 0 0,0 0 0 15,0 0 0-15,0 0 0 16,0 0 0-16,0 0 0 0,0 0 0 0,0 0 0 16,8-2 0-16,1-1 0 0,0 2 0 0,2-2 0 0,-2 3 0 0,1-2 0 15,1 2 0-15,-1 0 0 16,-1 0 0-16,1-2 0 0,-1 0 0 0,-1 2 0 15,-8 0 0-15,6-3 0 0,-6 3 0 0,0 0 0 0,0 0 0 0,0 0 0 16,0 0 0-16,0 0 0 0,0 0 0 0,0 0 0 16,-5 3 0-16,-3 1 0 0,-1 1 0 0,-2-1 0 15,1 0 0-15,-2-2 0 0,0 0 0 0,2 0 0 16,-1-2 0-16,2 3 0 0,1-3 0 0,2 0 0 16,-1 0 0-16,7 0 0 0,0 0 0 0,0 0 0 15,0 0 0-15,0 0 0 0,0 0 0 0,0 0 0 0,0 0 0 16,2-7-128-16,0 1 128 0,2-1 0 0,1 1 0 15,1 2 0-15,0-3 0 0,1 1 0 0,-1-1-128 0,1-2 128 16,-1 1 0-16,1 1 0 0,-1 1 0 16,1-3 0-16,0-2 0 0,-1-2 0 0,-2 3 0 15,0-3-128-15,0 2 128 0,0-1 0 0,0 2 0 16,-2-1 0-16,1 2 0 0,-2 1 0 0,-1 8 0 0,0 0 0 16,0 0 0-16,0 0 0 0,0 0 0 0,0 0 0 0,0 0 0 0,0 0 0 15,0 0 160-15,-5 7-160 16,-1-3 160-16,-1 5-160 0,-1-1 128 0,0 2-128 15,0 2 0-15,1-1 144 0,-3 2-144 0,1-3 0 0,0 1 0 0,1 0 0 16,0-3 0-16,0 1 0 0,2-2 0 0,1 1 0 16,5-8 0-16,0 0-224 0,0 0 48 15,0 0 16 1,0 0-1696-16,0 0-320 0,0 0-80 0</inkml:trace>
  <inkml:trace contextRef="#ctx0" brushRef="#br0" timeOffset="1850.32">26811 8313 17503 0,'0'0'768'0,"0"0"176"0,0 0-752 0,5 3-192 0,-5-3 0 0,0 0 0 0,0 0 1760 0,8-3 320 16,-2 1 64-16,1-2 16 0,-1 0-752 0,0-3-128 16,-2-2-48-16,1 1 0 0,1-3-400 0,0 0-96 15,-4 1-16-15,0-6 0 0,-2 1-288 0,0-2-64 16,0 4-16-16,0-2 0 0,-3 0 112 16,2 2 32-16,-1-3 0 0,0 2 0 0,-2-2 32 0,0 6 16 15,-1-3 0-15,-1 4 0 0,0 3 32 0,-2 0 16 16,-2 1 0-16,-5 5 0 0,-1 2 240 0,-1 5 64 0,-2 3 0 0,-1 3 0 15,-1 3-240-15,0 1-32 16,0 7-16-16,2-3 0 0,0 2-320 0,2 2-64 16,3-1-16-16,1 2 0 0,1-1-208 0,0-3 176 15,3-1-176-15,2 1 160 0,3-2-32 0,3-3-128 16,0 0 192-16,2-3-64 0,2-1 64 0,2 0 0 16,0-3 0-16,2 0 0 0,-1-1-192 0,4-1 0 15,-1-1 0-15,1-5 0 0,1 1 0 0,0-3 0 16,3-3 0-16,-1-1 0 0,0-1-240 0,0-3 80 0,0-1 16 0,0-1 0 15,-1 0-160-15,0 0-16 0,-2-3-16 16,1-4 0-16,-2 4 208 0,-1-4 128 0,-2 0-160 0,1 1 160 16,-2-1 0-16,-1 1-144 0,0 2 144 0,-2-2 0 15,2 2 0-15,-2 1 0 0,-1 2 0 0,0 2-128 16,-1-2 128-16,0 5 0 0,0 6 0 0,0 0 0 16,0 0 0-16,0 0 0 0,0 0 0 0,0 0 0 0,0 0 144 0,0 0-144 15,0 0 192-15,-6 4-192 0,-1 2 192 16,1 4-192-16,0 0 192 0,1 1-192 0,1-2 208 15,0 4-64-15,2-3-16 0,0 3 0 0,1 0 16 0,1 1 0 16,0-4 0-16,3 3 0 0,-1-5-144 16,2 1 0-16,-4-9 0 0,7 9 128 0,-1-1-128 15,2-1 0-15,0-3 0 0,0-2 0 0,0 1 0 0,0-3 0 16,2-3-128-16,1-1 128 0,-1 2-144 0,1-5 144 16,0 1-192-16,1-1 192 15,0-1-640-15,0-1 0 0,-1-1-16 16,0 0 0-16,-1 0-336 0,1-1-64 0,-1 0-16 0,1 0 0 15,-2 1 320-15,0-3 64 0,-2 2 16 0,-1 1 0 0,1-3 432 0,-2-1 96 16,-1 1 16-16,0 0 0 0,1 3 128 0,-2 1-128 16,-3-2 128-16,1 2-128 0,0 1 128 0,1 2 0 15,-2 6 0-15,0 0 0 0,-3-7 0 0,3 7 176 0,0 0-48 16,0 0 0-16,0 0 384 0,-6 4 64 0,2 0 0 16,-3 2 16-16,0 4 144 0,1 0 32 15,1 3 0-15,1 0 0 0,-1 0-208 0,1 4-48 16,-2-1 0-16,2 1 0 0,1 0-48 0,-1 0-16 0,0-1 0 0,1 1 0 15,0 0-96-15,2-1-32 0,1-3 0 0,1-3 0 16,-1 3-176-16,0-5-144 0,0-8 192 0,0 0-192 16,6 7 0-16,-6-7 0 0,0 0 0 0,0 0 0 15,0 0 0-15,0 0 0 0,0 0 0 16,8-2-144-16,-2-3 144 0,2-3-160 0,1-3 160 0,-2-1-160 16,-3-4 160-16,2 3 0 0,3-4 0 0,0 0-128 15,1 1 128-15,-1-3 0 0,0 2 0 0,0-3 0 16,0 2 0-16,2-2 0 0,-2 4 0 0,1-1 0 15,1 1 0-15,-1 2-128 0,0 5 128 0,-1 1-128 0,1 1 128 16,1 2 0-16,-1 1 0 0,-1 4-128 0,0 0 128 0,1 3 0 16,-1 1 0-16,-1 5 128 0,-2-1-128 0,-1 5 128 15,1 0-128-15,-4 4 128 0,0 3-128 0,-2 3 0 16,0 0 128-16,-2 0-128 0,-2 1 0 0,0-3 144 16,1 4-144-16,-3-2 0 0,2-2 256 0,0-1-48 15,2-3-16-15,-1-2 0 0,2-1-192 0,1-1 176 16,0-5-176-16,0-8 160 0,0 0-160 0,0 0 0 15,0 0 0-15,8 0 0 0,0-4-144 0,1 1 144 0,0-4-192 0,1 1 192 32,2-2-1808-32,1-1-256 0,-1-4-48 0</inkml:trace>
  <inkml:trace contextRef="#ctx0" brushRef="#br0" timeOffset="2469.73">27637 8294 3679 0,'0'0'320'0,"7"-4"-320"0,1 1 0 0,-3-1 0 16,0 2 5056-16,0-5 928 0,1 1 192 0,-1-2 32 16,-1 1-3920-16,0-2-800 0,0 1-144 0,-2-1-48 15,-1-2-736-15,-1-2-160 0,0 0-16 0,-2 3-16 0,-2 1 208 0,-1 2 64 16,-2-1 0-16,-1 2 0 0,0 0 240 0,-1 5 48 15,-3-1 16-15,2 2 0 0,0 0 80 0,-2 3 32 16,-1 0 0-16,1 4 0 0,0 2-304 0,-1 1-64 16,-1-3-16-16,-3 6 0 0,3 1-224 0,3 2-64 15,-1 1 0-15,1 0 0 0,4-1-112 0,0 1-16 16,3-3-16-16,1 2 0 0,2-3-112 0,2 1 0 16,2 0-128-16,2-1 192 0,1-4-192 0,0-1 0 15,2 1 128-15,1 0-128 0,-1-5 0 0,1 0 0 16,3-2 0-16,-2 0 0 0,2-2 0 0,1 0-160 15,2-2 160-15,-1-3-192 0,-1 1-112 0,0-2-16 16,0-5-16-16,0 1 0 16,2 1-64-16,-3-4-16 0,-2-2 0 0,-1 2 0 0,0-3 160 0,-2-1 16 15,-2 0 16-15,-1-2 0 0,-1 2 224 0,-2-3 0 16,0 7-160-16,-1-2 160 0,0 2 0 0,0 0 0 16,-1 4 0-16,0-1 0 0,-1 3 0 0,2 7 0 15,0 0 0-15,0 0 0 0,0 0 416 0,-3 4 96 0,0 5 32 16,0 2 0-16,-1-1 128 0,2 6 32 0,-1 3 0 15,1 1 0-15,-1 4-176 0,0 3-16 0,1 2-16 16,0-1 0-16,1 11-176 0,0-1-48 0,-1 1 0 0,1 2 0 16,0-2-16-16,-2-2-16 0,2 2 0 0,0-5 0 15,-2 1-48-15,0-3-16 0,1-2 0 0,-2-1 0 16,-1-3-176-16,-1-3 0 0,0-2 0 0,-3-1 0 16,-2-4 0-16,1-4 0 0,-1-1 0 0,1 0 0 15,-3-7 0-15,-1-2 0 0,3-2-160 0,-2-2 160 16,-2-5-496-16,1-1 0 0,-1-1 0 15,1-4 0-15,0 0-784 0,0-1-144 16,1-3-48-16,4-3 0 0,3 0-1872 0,0-2-384 0,2 1-80 16</inkml:trace>
  <inkml:trace contextRef="#ctx0" brushRef="#br0" timeOffset="2779.02">27941 7808 9215 0,'3'5'816'0,"-1"2"-656"16,-2-7-160-16,3 7 0 0,-2 3 6912 0,0-2 1360 16,-1 1 272-16,-1 1 48 0,0-1-5584 0,1 2-1104 15,0-1-240-15,-1 1-32 0,-1 1-832 0,1 5-160 0,1-3-48 0,-1 4 0 16,-1-1-272-16,1 3-64 0,0 1-16 0,-1 1 0 15,1 2-112-15,0-1-128 0,1 1 176 0,1 0-176 16,-1-1 128-16,0 1-128 0,0 1 0 0,1-5 0 16,1 7 0-16,-1-1 0 0,0-5 0 0,2-2 0 15,0 1 0-15,-1-5-256 0,1-2 80 0,-1-4 16 32,0 1-1232-32,0-3-240 0,-2-7-48 0,0 0-11760 0,0 0-2336 15</inkml:trace>
  <inkml:trace contextRef="#ctx0" brushRef="#br0" timeOffset="3161.82">28041 8264 8287 0,'0'0'736'0,"5"2"-592"0,-5-2-144 0,6 7 0 0,2-3 6064 0,0 0 1168 16,-1-2 256-16,0 2 32 0,1-4-4512 0,0 3-896 16,0-3-176-16,0 0-32 0,0-3-1328 0,1-1-272 15,0 2-48-15,2 0-16 0,-2-3-240 0,1 1 0 16,2-2 0-16,0-2 0 0,-3 1 0 0,0 1 0 15,0-1 0-15,0 1 0 0,1-1 0 0,-3 0 0 16,0-2 0-16,0 1 0 0,-2-1 0 0,0-1 0 16,-1 1 0-16,-1 1 0 0,-2-1 0 0,-1-2-128 15,-3 2 128-15,-1 2 0 0,-2 0 0 0,-1 0 0 0,-1 2 0 0,1 3 0 16,-7 0 0-16,1-2 0 16,2 5 0-16,-3 2 144 0,1 1-144 0,0 2 0 0,0 1 144 0,0 2-144 15,-1-2 176-15,1 3-48 0,1-1 0 0,-1 6 0 16,4-5 80-16,2 2 16 0,2 2 0 0,-1 2 0 15,3-3 352-15,0 4 64 0,3-2 0 16,1 0 16-16,2 2-160 0,2 0-48 0,0-1 0 0,2-3 0 16,2 2-256-16,2-4-48 0,0-3-16 0,2-1 0 15,3-1-128-15,1 1 0 0,0-5 0 0,0-2 0 16,0 0 0-16,0-2 0 0,0-1 0 0,6-5-9760 31,-2-1-1824-31,-2-1-384 0</inkml:trace>
  <inkml:trace contextRef="#ctx0" brushRef="#br0" timeOffset="3847.45">28925 7847 8287 0,'0'0'368'0,"0"0"80"0,0 0-448 0,0 0 0 15,0 0 0-15,0 0 0 0,0 0 5888 0,0 0 1088 16,-2 11 208-16,1-1 48 0,-2 3-3840 0,-1 0-768 16,0 0-144-16,-1 3-48 0,0 1-944 0,0 4-192 15,0 3-32-15,-2 2-16 0,0 3-400 0,1 1-80 0,-1 0 0 0,2 3-16 16,1-3-304-16,0 0-48 0,2 0-16 0,0 0 0 16,4-2-240-16,0-2-144 0,1-3 160 0,1 0-160 15,2-4 0-15,2-2 0 16,0 0 0-16,3-4 0 0,0-2 0 0,2-2-128 15,0-2-16-15,2-3 0 16,1-2-1504-16,-1-4-288 0,1-1-64 0,0-4-16 16,-2 1-2352-16,2-1-480 0</inkml:trace>
  <inkml:trace contextRef="#ctx0" brushRef="#br0" timeOffset="4016.55">29214 8214 1839 0,'-14'-4'0'0,"7"1"160"0,-2 3-160 0,-2-1 0 0,-2-2 0 0,-1 3 0 16,-3 0 8096-16,-3 3 1584 0,-5-2 320 0,-1-1 64 15,5 0-6608-15,-1 3-1312 0,-3-3-272 0,-1 4-48 0,0-2-1104 0,1-2-208 16,1 2-64-16,2 0 0 0,1-2-304 0,3 0-144 16,-1 0 128-16,5-2-128 0,1 0 0 0,2 2 0 15,2-2 0-15,3 2 0 16,6 0-608-16,0 0-208 0,0 0-32 0,0 0-12400 16,0 0-2496-16</inkml:trace>
  <inkml:trace contextRef="#ctx0" brushRef="#br0" timeOffset="4587.71">29122 7827 11967 0,'12'-6'1072'0,"-12"6"-864"15,0 0-208-15,8 0 0 0,1 0 3904 0,-1-1 752 16,-8 1 144-16,0 0 16 0,0 0-2432 0,0 0-480 15,0 0-112-15,0 0 0 0,5 4-512 0,-5-4-112 0,0 0-16 0,2 10 0 16,-2 1-176-16,-2 2-32 0,1 0-16 0,-3 0 0 16,-1 4-224-16,1 2-64 0,0 2 0 0,0 6 0 15,-1-1 0-15,-1 4-16 0,1 0 0 0,0 3 0 16,0 0-192-16,1-2-48 0,-1-1 0 0,1 2 0 16,1-5-224-16,0-1-160 0,1-2 192 0,1-5-192 15,2-2 128-15,0-2-128 0,0-3 0 0,1-4 0 16,-2-8 0-16,0 0 0 0,0 0 0 0,0 0 0 15,0 0-192-15,5-4 192 0,0-3-208 0,0 1 80 16,1-5 128-16,0 2-192 0,1 1 192 0,-1-5-192 0,1 2 0 0,-1 0 0 16,2-4 0-16,-1 2 0 0,-1-3 192 15,2 2-128-15,0-2 128 0,-1-1-128 0,-1 3 128 16,1-2 0-16,-1 0 0 0,0 2 0 0,0 1 0 0,3-3 0 16,-1 6 0-16,0-1 0 0,0 1 0 0,1 3 0 15,-1 1 0-15,1-1 0 0,-1 5 0 0,0-2 128 16,0 4-128-16,-1 0 128 0,1 4-128 0,-1-2 0 15,-1 5 0-15,0-1 0 0,-1 2 128 0,-1 4-128 16,-2-2 128-16,1 5-128 0,-3 4 160 0,-1 1-32 16,-2 0-128-16,1 1 192 0,-2 1 0 0,-2-1 0 15,1 1 0-15,-1-2 0 0,0-3-64 0,2 0-128 16,0 0 176-16,2-4-176 0,1 0 160 0,-1 0-160 16,2-2 128-16,0-5-128 0,0-6 0 0,0 0 0 15,0 0 0-15,7 7 0 0,-7-7 0 0,10 0 0 0,2 0 0 16,-1-3 0-1,0 2-1088-15,1-4-80 0,0-3-32 0,0 1 0 16,-2 1-2240-16,1-4-448 0,-2 3-80 0</inkml:trace>
  <inkml:trace contextRef="#ctx0" brushRef="#br0" timeOffset="4982.56">29490 8257 22287 0,'0'0'976'0,"0"0"224"0,0 0-960 15,0 0-240-15,0 0 0 0,6 4 0 0,-1-1 2960 0,-5-3 560 0,0 0 96 0,6 2 32 16,1 2-1536-16,1-1-288 0,-8-3-64 0,8 0-16 15,1 0-720-15,0 0-160 0,-2-3-32 0,2 3 0 16,-1-4-480-16,1 2-96 0,0 2-32 0,1-4 0 16,1-3-224-16,-1 1 0 0,1-1 0 0,-1-2 0 0,-2 1 0 0,1-1 0 15,-1-2 0-15,0-2 0 0,-3 3 0 0,0-3 0 16,-1 2 0-16,-1-2 0 0,-2 3 0 0,-1-2 0 16,-2 1 0-16,-2 2 0 0,-1 1 0 15,-2 2-128-15,-2-1 128 0,0 3 0 0,-3 4 0 0,-3 0 0 16,1 0 128-16,0 4-128 0,1-1 144 0,-2 1-144 15,1 5 128-15,-1 1-128 0,0 1 0 0,0 2 0 16,1 1 0-16,1 2 0 0,2-3 256 0,2 0-16 16,0 4-16-16,1 0 0 0,1-1 288 0,2 4 48 15,1-2 16-15,2 2 0 0,0-1-192 0,4 1-48 16,-1 0 0-16,3-6 0 0,1 2-192 0,2-3-144 16,1-3 192-16,1 1-192 0,1-5 0 0,2 1 0 0,0-1 0 15,2-3 0-15,2-2 0 0,0-1 0 16,-2-4 0-16,3 2 0 0,3-2-384 0,-1 0 32 15,1-1 0-15,1 1 0 16,0-3-1136-16,0 3-240 0,0-5-32 0,-2 1-16 16,0-1-1376-16,-1 1-288 0,-1-1-48 0</inkml:trace>
  <inkml:trace contextRef="#ctx0" brushRef="#br0" timeOffset="5263.24">29981 7721 11055 0,'3'10'976'0,"-2"-6"-784"0,-1-4-192 0,3 9 0 16,-2 1 6544-16,2-1 1264 0,-2 4 256 0,1-2 64 0,0 2-4672 0,-1 1-944 15,-2 2-176 1,1-1-32-16,-1 2-1264 0,-2 1-240 0,-1 3-48 0,0 1-16 0,2-5-336 0,-3 4-64 16,-1 3-16-16,1 4 0 0,0 0-64 0,0 1-32 15,1 1 0-15,0-3 0 0,0 2-80 0,1 1-16 16,2-3 0-16,1-3 0 0,1 3-128 0,2-1 0 15,1-3 0-15,1 4 0 16,2-4 0-16,2-3 0 0,0-6 128 0,1 2-128 0,1-6 0 16,-1 0-192-16,2-3 32 0,-1-4 16 15,-1-3-1456-15,0-3-272 0,1-1-64 0,-2 1-16 16,-1-7-1792-16,0 4-352 0,-2-2-80 0</inkml:trace>
  <inkml:trace contextRef="#ctx0" brushRef="#br0" timeOffset="5452.84">30144 8203 21759 0,'0'0'960'0,"0"0"208"0,-3-10-928 0,-1 1-240 16,-1 2 0-16,-1 1 0 0,-2-1 2832 0,-3 1 528 16,-1 2 96-16,-3 4 32 0,-5 0-1056 0,-2 0-224 0,-4 2-32 15,-1 5-16-15,0-3-1136 0,-1 0-208 16,2 1-48-16,3-1-16 0,0 0-432 0,2 0-96 16,2 1-16-16,2-1 0 0,2 0-208 0,2 1 128 0,1-1-128 0,3-1 0 15,4-2 0-15,5-1 128 0,0 0-128 0,0 0 0 16,0 0-720-16,0 0-192 0,3 4-48 0,2 1 0 15,4-1-2816-15,3 2-560 0</inkml:trace>
  <inkml:trace contextRef="#ctx0" brushRef="#br0" timeOffset="6036.56">30372 8273 22287 0,'0'0'976'0,"9"0"224"0,-1 0-960 0,0 0-240 0,-2-3 0 0,1-1 0 0,-2-1 2048 0,0 1 352 16,0-2 80-16,1-1 16 0,-6 7-1184 0,4-8-224 16,-2-4-64-16,0 2 0 0,-1-1-512 0,-1 1-128 15,-3-3 0-15,-1 4-16 0,0-2 64 0,-1 1 16 16,0 3 0-16,-2 1 0 0,-1-4 208 0,-1 6 48 16,0 1 16-16,-1 0 0 0,-2 3 0 0,-1 3 0 15,-2 0 0-15,1 4 0 0,-2 0-64 0,1 3-16 16,0 3 0-16,1-2 0 0,2-2-176 0,0 1-32 0,-1 3-16 0,0 0 0 15,1 2-112-15,2 1-32 0,-1 1 0 0,2 0 0 16,0 5-64-16,1-1-16 0,3-1 0 16,1-3 0-16,1-2-64 0,3 2-128 15,3-4 176-15,1 0-176 0,1-2 176 0,4-2-176 0,2-1 160 16,2-1-160-16,0-1 0 0,1 1 0 0,2-5 0 16,1-2 0-16,0-5 0 0,1 4 0 0,1-2 0 15,-2-3 0-15,0-1 0 0,-2-1-128 0,1-1 128 0,-1 0 0 16,-2-2-128-16,0-2 128 0,-1-1 0 0,1-2 0 15,-2 2-144-15,1-5 144 0,-5 5 0 0,1 1-144 16,-2-2 144-16,1 0 0 0,-3 2 0 0,0 0-128 16,0 2 128-16,-2 1 0 0,-1 0 0 0,-1 4 0 15,-1 2 0-15,1 4 0 0,0 0 0 0,0 0 0 0,0 0 320 16,-8 0 0-16,2 3 0 0,-1 0 0 0,-1 4 144 16,0 0 32-16,1-1 0 0,-1 5 0 0,1-1-112 0,-1 1 0 15,3 2-16-15,1 0 0 0,0 0-48 0,3 0-16 16,1 1 0-16,1 5 0 0,2-5-96 0,0-1-16 15,3 0 0-15,2 0 0 0,1-2-192 0,2-1 128 16,2-1-128-16,0 1 0 0,2-6 0 0,2 2 0 16,2-2 0-16,0-1 0 0,-1-9 0 0,0 5 0 15,0-1 0-15,1-2 0 0,-4-3 0 0,1 3 0 16,1-2-192-16,-1-1 192 16,-5 0-1760-16,0-2-240 0,-2-1-48 0,-1-3-20064 0</inkml:trace>
  <inkml:trace contextRef="#ctx0" brushRef="#br0" timeOffset="19815.84">3442 6278 911 0,'0'0'0'0,"0"0"0"0,0 0 0 0,0 0 0 0,0 0 0 0,0 0 0 0,0 0 6736 0,0 0 1264 15,0 0 256-15,0 0 64 0,0 0-5824 0,-4-5-1168 16,2-2-240-16,-1 1-32 0,-2-2-672 0,0 1-128 15,-1-2-16-15,0 3-16 0,-3-1-224 0,1 1 0 16,-1-2 128-16,-2 1-128 0,-1 3 0 0,1 2 0 16,-1-1 128-16,0 3-128 0,-1 0 384 0,0 3 48 15,-2 1 0-15,0 2 0 0,2 3 256 0,-2-1 48 16,-2 1 16-16,1 0 0 0,2-1-320 0,4 3-64 16,-1 1-16-16,2-2 0 0,-2 1-96 0,4-1 0 15,0 3-16-15,2 0 0 0,0 0 96 0,2 0 32 16,2-2 0-16,1-2 0 0,0 2-96 0,1-2-16 0,3-3 0 15,1-1 0-15,0 2-256 0,2-2 160 0,2-1-160 16,0-1 128-16,2 1-128 0,0-2 0 16,1-2 0-16,1-2 0 0,0 2 0 0,2 0 0 15,-2-4 0-15,1 1 0 0,2 1 0 0,0 0 0 0,-2 2 0 0,1-2 0 16,-1 2 0-16,2 0 0 0,-2 0 0 0,1 2 0 16,-1 2 0-16,0-1 0 0,1 3 0 0,-2-2 0 15,-1 5 0-15,-2-1 0 0,-1 2 144 0,-1-3-144 16,-3 5 384-16,1-1 16 0,-2 2 0 0,-3 1 0 15,-1-1-400-15,-1 4 0 0,-3-1 0 0,-2-2 0 16,0 2 0-16,-3-3 0 0,-3 4 0 0,0-4 0 16,0 0 0-16,-1 2 0 0,-1-3 0 0,-1-5 0 15,1 3 0-15,0-3-144 0,-3-4 144 0,0 1 0 0,1-4-128 0,0-1 128 16,0-2 0-16,1-1 0 0,0-2-144 16,1-1 144-16,1-2 0 0,1 2-144 0,-1-3 144 0,5 1-192 15,5 1 192-15,-1-1-192 16,-6-2-1280-16,6 2-256 0,8 1-48 15,1-1-10512-15,-2 2-2112 0</inkml:trace>
  <inkml:trace contextRef="#ctx0" brushRef="#br0" timeOffset="20389.24">3639 6278 20783 0,'0'0'912'0,"0"0"208"0,0 0-896 0,0 0-224 16,0-2 0-16,1 2 0 0,-1 0 2416 0,0 0 432 16,0 0 96-16,0 0 0 0,0 0-1120 0,0 0-224 15,0 0-64-15,0 0 0 0,0 0-320 0,0 0-80 16,1 10-16-16,-1-10 0 0,2 10-336 0,-1 4-64 0,2-5-16 0,-2 4 0 16,0 0-224-16,2 4-48 15,-1 0-16-15,2 0 0 0,-1 3 96 0,1 2 32 16,0-1 0-16,1-1 0 0,0-1-320 0,1 2-64 15,-1-1-16-15,1-1 0 0,0-2-144 0,-1-3 192 0,-1-1-192 16,0-6 192-16,0 3-192 0,-2-4 0 16,-2-6 0-16,0 0 0 0,5 4-144 0,-5-4-16 15,0 0 0-15,0 0 0 16,0 0-2272-16,6-8-464 0,-2-1-96 0,0 0-14992 0</inkml:trace>
  <inkml:trace contextRef="#ctx0" brushRef="#br0" timeOffset="20930.8">3844 6230 13823 0,'0'0'608'0,"0"0"128"0,0 0-592 16,4 5-144-16,-4-5 0 0,3 6 0 0,-1 2 5072 0,1-1 992 15,0-1 192-15,-1 5 32 0,1-2-3872 0,1-1-784 16,-2 4-160-16,2-2-16 0,0 5-720 0,0 0-144 16,-1 2-16-16,1 3-16 0,-2-3-176 0,1 0-48 15,0 3 0-15,-1-5 0 0,2 2-64 0,-1 3-16 16,-1-7 0-16,1 2 0 0,-2-2-64 0,2-4-32 16,-2 1 0-16,1-3 0 0,-1-1-160 0,-1-6 0 15,0 0 0-15,0 0 0 0,0 0 0 0,0 0 0 16,0 0-160-16,0 0 160 0,1-13-176 0,1 3 176 0,0-3-192 0,-1 2 192 15,1-4 0-15,-1 1-128 0,0 0 128 0,1-2 0 16,-1 2 0-16,0-2 0 0,1 3 0 16,-1-4 0-16,0 4 0 0,2 0 0 15,0 2 0-15,-1-2 0 0,2 3 0 0,-1 1 0 16,1 1 0-16,0-1 0 0,-1-1 0 0,1 3 0 0,2-3 0 0,-1 4 0 16,0 2 0-16,2-3 0 0,-1 4 0 0,1-3 0 15,-7 6 0-15,8-1 0 0,-2 1 0 0,1 1 0 16,-1 2 0-16,1 0 0 0,-7-3 0 0,8 3 0 15,-2 4 0-15,-1 0 0 0,1-1 144 0,-1 2-144 16,-1 4 128-16,0 1-128 0,1-3 0 0,-1 7 128 16,0 0-128-16,0 3 128 0,0 4-128 0,0-5 128 0,0 3 96 15,0-1 16-15,-1-1 0 0,4-3 0 0,-2 3-80 16,0-6-16-16,1 2 0 0,0-3 0 0,1-3-144 16,-1 0 0-16,0-4 0 0,1-2 0 0,0-1 0 0,0-2 0 15,-7-1-160-15,7-4 160 16,1-2-1840-16,0-1-272 0,-1-2-48 0</inkml:trace>
  <inkml:trace contextRef="#ctx0" brushRef="#br0" timeOffset="22082.44">4749 6355 911 0,'0'0'0'0,"0"0"0"16,0 0 0-16,0 0 0 0,0 0 4208 0,0 0 752 0,0 0 160 0,0 0 16 15,0 0-2704-15,7-2-560 0,1 0-96 0,-2-3-32 16,-6 5-592-16,5-4-128 0,1-5-32 0,0 3 0 16,-1-2-368-16,1 1-80 0,-2-2-16 0,-2 1 0 15,1-5-192-15,0 4-32 0,-1-4-16 0,-1 2 0 16,-1-2-288-16,-1 0 0 0,-1 0 0 0,-1-1 0 15,-1 1 0-15,-3-2 0 0,0 2 0 0,-4 0 0 16,-1 0 128-16,2 0-128 0,-5 2 0 0,1-1 0 16,0 5 176-16,-1-3-176 0,-1 7 160 0,2 0-160 15,-2 6 192-15,1 0-48 0,-1 0-16 0,-1 6 0 0,-1 2 352 16,-1 2 64-16,1 1 16 0,0 2 0 0,-1 4 416 16,2-2 96-16,1 4 16 0,1-2 0 0,0 1-144 0,2-4-32 15,1 2 0-15,2 4 0 0,3 2-320 0,2 1-64 16,1-4-16-16,3 6 0 0,1-5-208 0,1 3-48 15,3-2-16-15,1-1 0 16,2 0-240-16,2-2 0 0,0-2 128 0,2-2-128 0,1 2 0 0,1-5 128 16,1 2-128-16,2-3 0 0,0-3 0 0,1-3 0 15,0 1 0-15,0-3 0 0,0-1-272 0,1 0 0 16,-1-4 0-16,0-1 0 16,1-2-272-16,1-1-48 0,-1-1-16 0,2-3 0 15,-1 1 80-15,1-2 16 0,1-1 0 0,1-1 0 0,-1-1 160 0,-1-2 32 16,-3-2 16-16,0-1 0 0,0-4 112 0,-1 2 32 15,-3-5 0-15,-2 2 0 0,0-6 160 0,-3 5-208 0,-4 1 80 0,-2 1 128 16,-2 1-192-16,-1 0 192 16,-3 1-160-16,-2-1 160 0,-2 2-144 0,-3-2 144 0,-1 0-128 15,-1 3 128-15,0 2 0 0,-1 2 0 0,-2-1 0 0,-1 4 0 16,0 0 0-16,-1 0 0 16,-2 0 0-16,2 3 0 0,-6 1 192 0,3 2-48 0,2 4 0 15,0 0 0-15,2 4 112 0,2 2 32 0,-1 1 0 0,1-1 0 16,2 4 368-16,1-3 80 0,1 3 16 0,-1 0 0 15,0 1 0-15,2 2 0 0,2-3 0 0,3 3 0 16,-1-4-160-16,4 5-16 0,-1-4-16 0,3 0 0 0,1-3-208 16,1 3-32-16,2 0-16 0,2 0 0 0,2-3-176 15,1-1-128-15,2 3 144 0,2-2-144 0,1 1 0 16,1-2 0-16,0 0 0 0,2-2 0 0,2-4 0 0,0 0 0 16,2 0 0-16,0-3 0 0,1 2 0 15,2-5-160-15,0 0 160 0,-1-1-128 0,-1 1-176 0,-2-1-16 16,-2-1-16-16,-1 2 0 15,-1-3-304-15,-1 1-48 0,-5-1-16 0,-1 1-12656 16,-1-1-2528-16</inkml:trace>
  <inkml:trace contextRef="#ctx0" brushRef="#br0" timeOffset="23439.95">5299 6299 10127 0,'0'0'896'0,"0"0"-704"15,0 0-192-15,0 0 0 0,0 0 4832 0,0 0 928 16,0 0 192-16,7 0 48 0,-1 0-3312 0,1 0-672 16,-7 0-128-16,8 0-32 0,1 0-912 0,0 0-192 15,0 0-48-15,2 0 0 0,1 0-256 0,-1 0-64 16,1 0-16-16,4 3 0 0,0-6-240 0,-1 3-128 16,0 0 160-16,-1 0-160 0,1 0 128 0,-2 0-128 0,-3 0 0 0,-1 0 0 31,-1 3-1248-31,-1-3-352 0,-7 0-64 0,0 0-9968 0,0 0-2000 0</inkml:trace>
  <inkml:trace contextRef="#ctx0" brushRef="#br0" timeOffset="23641.81">5382 6509 14735 0,'0'0'640'0,"0"0"160"0,0 0-640 0,0 0-160 0,0 0 0 0,0 0 0 0,0 0 5568 0,8 4 1072 16,2-2 208-16,-1 1 64 0,-9-3-4464 0,11 1-880 15,1-1-176-15,-1 0-48 0,-1 0-656 0,0 0-144 16,1 0-32-16,0-1 0 0,1-2-336 0,-1 3-176 16,-1-2 160-16,-1 2-160 0,2-4 0 0,-2 4 128 15,-3 0-128-15,0-3 0 16,-6 3-1216-16,5 0-272 0,-5 0-64 0</inkml:trace>
  <inkml:trace contextRef="#ctx0" brushRef="#br0" timeOffset="26704.23">6139 6205 4607 0,'0'0'192'0,"0"0"64"0,0 0-256 0,0 0 0 15,0 0 0-15,0 0 0 0,0 0 3168 0,0 0 592 16,-4-3 112-16,4 3 32 0,0 0-2128 0,0 0-432 16,-4-2-64-16,4 2-32 0,0 0-160 0,0 0-16 15,-3-2-16-15,3 2 0 0,0 0-160 0,0 0-48 16,0 0 0-16,0 0 0 0,0-6-144 0,2 0-16 15,-1 3-16-15,-1 3 0 0,4-4-336 0,0-2-64 16,-4 6-16-16,4-1 0 0,2-3-128 0,2 2-128 0,0-1 144 16,1 2-144-16,0-2 208 0,2 3-48 0,-1 0-16 0,1 3 0 15,-3-2 208-15,1 4 32 0,-1-1 16 0,0 3 0 16,-3-1 304-16,0 5 64 0,0-2 16 16,-2 1 0-16,-2 1-64 0,0 2-16 0,-3 0 0 0,1 1 0 15,-3 2-192-15,0 1-64 0,-4-4 0 0,1 2 0 16,-1 0-256-16,-1 2-48 0,0-4-16 0,-1 1 0 15,-1-4-128-15,-1-1 0 0,3-1 0 0,0-3 0 16,-1-3 0-16,-1-2-176 0,2-2 176 0,0-4-128 16,1-1 128-16,0-2-208 0,1-4 80 0,2 2 128 15,1-2-192-15,2-1 192 0,-2-2-160 0,2 3 160 16,2-1 0-16,2-2-144 0,-1-1 144 0,2 1 0 0,1-1 0 16,1 3 0-16,1 1 0 0,2 0 0 0,3 0-224 15,-2-1 32-15,-1 7 16 0,1-3 0 16,0 1-1408-16,0 3-272 0,0 2-64 15,1 0-9152-15,-3 0-1808 0</inkml:trace>
  <inkml:trace contextRef="#ctx0" brushRef="#br0" timeOffset="27254.12">6312 6130 13823 0,'0'0'1216'0,"0"0"-960"15,0 0-256-15,0 0 0 0,0 0 3872 0,8 3 736 16,-1 3 128-16,-1-3 48 0,-6-3-2352 0,0 0-480 16,5 8-96-16,-2 4 0 0,0-2-720 0,1 3-144 15,-1 2-32-15,0 0 0 0,-1 2-368 0,1 0-80 16,1 3 0-16,0 0-16 0,-2 1-96 0,1 1-16 16,1 4 0-16,0-2 0 0,-2-1 0 0,1 1-16 15,0-5 0-15,-1 2 0 0,4-1-192 0,-3-3-48 16,0-4 0-16,0-2 0 0,-1-2-128 0,0-3 0 0,-2-6 0 15,0 0 0-15,0 0 0 0,0 0-176 0,0 0 176 0,1-6-192 16,-1-3 32-16,0-2 0 16,-1-2 0-16,-2-4 0 0,-1 0 160 0,0-5-192 0,0 1 192 0,0 1-192 15,2 0 192-15,-1 3-160 0,-1-2 160 0,2 4-160 16,-2 0 160-16,1 0 0 0,0 0 0 0,1 1 0 16,0 1 0-16,2 3 0 0,2-3 0 0,-1 2 0 15,0 1 0-15,1-2 0 0,0 2 0 0,2 2 0 0,0-1 0 16,1 2 0-16,1-1 0 0,1 2 0 0,1-1 0 15,3 0 0-15,1 5-176 0,1-2 176 0,1 4 0 16,-1 0-144-16,-1 0 144 0,0 4 0 0,0-2 0 0,-2 2 0 16,-1 0 0-16,-1 6 0 0,-1-4 0 0,-1 5 0 15,-2-1 0-15,0 2 128 0,-4 0-128 0,-1 1 0 16,-3 0 128-16,-1 0-128 0,-2 0 144 0,0 0-144 16,0 1 192-16,-1 2-192 0,-1-3 160 0,-2-2-160 15,1 2 128-15,-1-3-128 0,1-3 0 0,-1-1 0 16,1-3 0-16,1-6 0 0,-2 1 0 0,2-2 0 0,1 0-128 0,1-3 128 15,1 1-368-15,1-1 0 0,1-2 0 16,2 3 0 0,2-2-1680-16,2 1-320 0,0 1-80 0,2-1-16 15,3 1-416-15,1 2-96 0,0-3-16 0,1 4-9408 0</inkml:trace>
  <inkml:trace contextRef="#ctx0" brushRef="#br0" timeOffset="27771.26">6665 6249 7359 0,'0'0'320'0,"0"0"80"0,0 0-400 0,6-6 0 0,-6 6 0 0,3-7 0 16,1 1 3872-16,-1 2 688 0,0-3 144 0,-3 7 32 16,2-6-2464-16,0-1-480 0,0 1-112 0,-2 6-16 15,0 0-256-15,0 0-64 0,0-7-16 0,0 7 0 16,0 0-176-16,0 0-48 0,0 0 0 0,0 0 0 16,0 0 48-16,0 0 0 0,0 0 0 0,0 9 0 0,0 4-464 0,2 2-96 15,-2-2-16-15,0 3 0 0,0 1-288 0,1 0-64 16,0 2-16-16,2 1 0 15,-2 1-80-15,2 1-128 0,-1 2 176 0,1-5-176 0,-2 2 208 16,2-4-64-16,-2-1-16 0,0-2 0 0,1-2-128 0,0-1 0 16,-2-1 0-16,2-3 0 0,-2-7 0 15,0 0 0-15,0 0-128 0,0 0 128 0,0 0-144 0,0 0 144 16,-3-8-192-16,0-4 192 0,1-1-192 0,-1 1 192 16,1-4-192-16,-1 1 192 0,-1-2-160 15,1-3 160-15,1 3-128 0,-1-3 128 0,1 3-320 0,0 0 0 16,2 0 16-16,0 2 0 0,0-2-16 0,2 0 0 15,0 0 0-15,3-1 0 0,-1 0 64 0,2 4 16 16,-1-2 0-16,1 3 0 0,2 1 240 0,0 0-192 16,0-1 192-16,0 5-192 0,0-1 192 0,0 1 0 15,-1-1 0-15,3 5 0 0,-3 2 0 0,1-1 0 0,0 2 0 0,0 1 0 16,-8 0 0-16,8 4 128 0,-2 2-128 16,0 3 160-16,-1-1-160 0,-2 3 128 15,-2 0-128-15,-1 4 128 0,-3-2 0 0,-1 4 0 0,-2-1 0 0,-1 1 0 16,1-2 80-16,-2 0 16 0,0 2 0 0,-1-4 0 15,0 0-96-15,1-2-128 0,0 0 176 0,0-3-176 16,0-1 128-16,0-3-128 0,2 1 0 0,-1-4 0 0,1 2 0 16,6-3 0-16,-7-3-192 0,2 2 48 0,5 1 0 15,-4-7 0-15,1 2 0 0,1 1 0 16,0-2-2128-16,2 6-416 16,2-8-96-16,2 1-13824 0</inkml:trace>
  <inkml:trace contextRef="#ctx0" brushRef="#br0" timeOffset="28187.64">6909 6196 911 0,'0'0'0'0,"0"0"0"0,0 0 0 0,0 0 0 16,0 0 0-16,0 0 0 0,0 0 3200 0,0 0 576 15,0-7 96-15,0 7 32 0,0 0-2112 0,0-6-400 0,0 6-96 0,0 0-16 16,1-7 160-16,-1 7 32 15,0 0 0-15,2-7 0 0,-2 7 0 0,2-6 16 16,-2 6 0-16,4-4 0 0,0-3-240 0,1 3-48 0,1-1-16 0,0 1 0 16,-6 4-576-16,8-2-112 0,0 0-32 0,1 0 0 15,1-1-160-15,0 2-48 0,-1 1 0 0,0 1 0 16,0 2 320-16,0 1 48 0,0 1 16 0,-1 1 0 16,0 2 80-16,0 2 32 0,-1 0 0 0,-2 3 0 15,-4-2-96-15,-1 4-16 0,0 0 0 0,-3 0 0 16,-2 2-256-16,-1-3-64 0,-2-1-16 0,-1-3 0 15,-1 1-304-15,1-2 160 0,-1-1-160 0,-1-3 128 16,1 1-128-16,1-4 0 0,-3-2 0 0,1-2 0 16,2 0-144-16,0-5 144 0,0 1-192 0,1-2 192 15,2-1-144-15,-1-2 144 0,2 2 0 0,1-4-144 0,1 0 144 0,2 0 0 16,1-2-144-16,1 2 144 0,1 0-384 0,3 0 0 16,-1 3 0-16,1-1 0 15,1 2-384-15,2-2-96 16,0 5-16-16,3-1 0 0,0 3-2208 0,3-1-448 0,-1 1-96 0</inkml:trace>
  <inkml:trace contextRef="#ctx0" brushRef="#br0" timeOffset="28618.36">7276 6122 2751 0,'0'0'128'0,"0"0"16"0,5-4-144 0,0-1 0 0,-5 5 0 16,0 0 0-16,0 0 5248 0,0 0 1024 15,0 0 208-15,0 0 48 0,0 0-3680 0,0 0-736 16,0 0-128-16,0 0-48 0,-6-1-464 0,-4 1-80 0,0 1-32 0,1 2 0 16,0 1-736-16,-2 1-160 0,-1-1-16 0,2 2-16 15,-1-2-288-15,2 3-144 0,0-3 160 0,0 2-160 16,1 0 144-16,1-2-144 0,7-4 128 0,0 0-128 16,-3 3 208-16,3-3-32 15,0 0-16-15,0 0 0 0,0 0 80 0,2 7 16 0,-2-7 0 0,8 7 0 16,1-5-80-16,2 2-16 0,-1 0 0 0,2 1 0 15,0-3-160-15,1 3 160 0,0-4-160 0,0 3 160 16,-1-1-160-16,1-1 0 0,0 2 0 0,-1 0 128 16,-3 1-128-16,1-1 0 0,1 0 0 0,-2 3 0 15,-2-1 144-15,-2 1-144 0,-5-7 160 0,4 10-160 16,-3 0 288-16,-1 0-32 0,-1-1-16 0,-3 2 0 0,0-2-112 16,-1-1 0-16,-2-2-128 0,1 3 192 0,-2-2-192 15,0-1 0-15,-1-2 0 0,0 0 0 0,-1-1 0 16,1-3 0-16,0-3 0 0,0 2 0 0,0 1 0 0,1-3-128 15,3-3 128-15,-1 2 0 16,6 4-1216-16,-4-7-192 0,2-2-48 0,0 3 0 16,2-1-976-16,2 1-208 0,2-1-48 0,1 0-11872 15</inkml:trace>
  <inkml:trace contextRef="#ctx0" brushRef="#br0" timeOffset="28850.89">7442 6125 6447 0,'0'0'272'0,"0"0"80"0,0 0-352 0,0 0 0 16,0 0 0-16,0 0 0 0,7-3 4992 0,-7 3 912 16,0 0 192-16,0 0 48 0,0 0-3024 0,0 0-608 15,0 0-112-15,0 0-32 0,0 0-832 0,2 7-192 16,1 1-16-16,-2 1-16 0,-1 1-512 0,0 0-96 16,1 0-32-16,1 3 0 0,-1-2-176 0,0 2-48 15,2 0 0-15,0 0 0 0,-1-3-208 0,-1 3-48 0,3-3-16 0,0-3 0 16,0 3-176-16,1-3 0 15,-5-7 0-15,7 7 0 0,0-2 0 0,-1-1 0 0,-6-4-160 0,9 0 160 32,0-2-3152-32,2 2-544 0,10-11-96 0,-7-2-32 0</inkml:trace>
  <inkml:trace contextRef="#ctx0" brushRef="#br0" timeOffset="29120.56">7738 5887 19343 0,'0'0'1728'0,"0"0"-1392"0,0 0-336 0,0 0 0 0,0 0 4240 0,0 9 784 15,1-1 160-15,-1 3 16 0,0 2-2912 16,-1 2-592-16,1 2-112 0,-3 3-32 0,1-1-672 0,-1 1-144 16,0 3-32-16,0 1 0 0,-3 0-288 0,1 2-64 15,0 0-16-15,1 0 0 0,1-1-112 0,3-1-32 16,0-2 0-16,2 1 0 0,0 1-192 0,2-4 144 15,1-1-144-15,-1-2 128 0,3-1-128 0,1-4 0 16,-2 0 0-16,2-5 0 16,0 0-624-16,0-2-208 0,0-3-32 0,0-4-16 15,1-3-2560-15,0-3-512 0</inkml:trace>
  <inkml:trace contextRef="#ctx0" brushRef="#br0" timeOffset="29611.79">7857 6193 6447 0,'0'0'576'0,"0"0"-576"0,0 0 0 0,-6 0 0 15,-4 0 4880-15,0 3 880 0,-3 1 160 0,-2-2 32 16,0 2-2928-16,-2 3-592 0,-4-5-112 0,0 2-16 16,-1 0-1408-16,1 1-288 0,-2-3-48 0,2 0-16 15,-1 1-368-15,1-2-176 0,3-1 160 0,1 3-160 16,2-3 144-16,4-3-144 0,1 3 128 0,3 0-128 16,-1-1 0-16,8 1-176 0,0 0 16 0,0 0 0 15,0 0-2064-15,10-3-400 0,3 1-96 0,2 0-16 16,3 0 1264-16,0 2 240 0,2 0 48 0,1 0 16 15,1 0-288 1,2 0-48-16,-2 0-16 0,0 0 0 0,-1 0 1136 0,0-3 208 0,-1 2 176 0,0 1-208 0,-2-3 1424 0,-1-1 304 16,-1 2 48-16,-2-2 16 0,-1-3 304 0,0 3 64 15,0-1 16-15,2 1 0 0,-1-2-496 0,0 2-112 16,-2-3-16-16,0 1 0 0,-1-4-624 0,-1 4-128 16,1-2-16-16,-2-1-16 0,-3-2-256 0,1 5-48 15,-1-1-16-15,0 1 0 0,-4-4-240 0,-2 10 128 16,-1-7-128-16,1 7 0 0,-4-10 0 0,-3 7 128 15,0-1-128-15,-3 4 0 0,0 0 240 0,-2 4 0 16,0 2 0-16,-1 1 0 0,0 0 80 0,0 5 0 16,1-1 16-16,0 2 0 0,2 0 32 0,-1 4 0 15,2-3 0-15,3 2 0 0,-1 1 32 0,5 0 16 16,-1-1 0-16,3 1 0 0,3 0 80 0,1-1 16 16,1 1 0-16,1-4 0 0,2-3-192 0,1 1-48 0,2 2 0 15,2-4 0-15,1-1-272 0,3-2 128 16,3 0-128-16,1-2 0 0,3-4 0 0,-1-4 0 15,-2-3 0-15,1 1 0 0,2-4-256 0,-2 4-128 0,-1-5 0 16,-1 5-16 0,-3-5-2688-16,-1-2-544 0,10-10-96 0,-13-1-32 0</inkml:trace>
  <inkml:trace contextRef="#ctx0" brushRef="#br0" timeOffset="29775.33">7413 5846 21183 0,'0'0'944'0,"0"0"192"0,0 0-912 0,0 0-224 0,0 8 0 0,0-8 0 0,0 0 5344 0,0 0 1024 15,0 0 208-15,0 0 32 0,0 0-5152 0,0 0-1040 16,0 0-208-16,7 2-20368 0</inkml:trace>
  <inkml:trace contextRef="#ctx0" brushRef="#br0" timeOffset="30403.77">8058 6675 10079 0,'32'-3'448'0,"-16"3"80"15,1-1-528-15,3-2 0 0,-2 0 0 0,0-3 0 0,-1 2 688 0,-1 0 16 16,-3-1 16-16,0 4 0 0,-2-3-256 0,-2 1-48 16,-3 1-16-16,1 2 0 0,-7 0 848 0,0 0 160 15,0 0 48-15,0 0 0 0,0 0 400 0,0 0 64 16,0 0 32-16,0 0 0 0,-8-2 16 0,-1 0 0 16,-5-1 0-16,-5 3 0 0,-3 0-480 0,-7 0-80 15,-5 3-32-15,-1-3 0 0,-2 0-336 0,-2 0-64 16,-2 4-16-16,-5 2 0 0,-5-2-288 0,-5 3-64 15,-6-1-16-15,-2 1 0 0,-3-1-272 0,5-3-48 16,3 1-16-16,1 0 0 0,11 1-256 0,-3-1 160 16,-2-1-160-16,-3 1 128 0,-2-4-128 0,2 2 0 15,0-4 0-15,4 2 0 0,4 0 128 0,1 2-128 16,0-1 0-16,-11-1 128 0,3 0-128 0,3 3 0 16,0 1 0-16,4-1 128 0,1-1-128 0,4 0 0 15,3 0 0-15,2 0 0 0,2 0 0 0,6 1 128 0,4-3-128 16,4 1 0-16,1 2 128 0,3-3-128 0,4 2 0 15,3-2 128-15,1 0-128 0,2-2 0 0,7 2 0 0,0 0 0 16,-5 0 0-16,5 0 0 0,0 0 0 0,0 0 0 16,0 0 0-16,0 0 0 0,0 0-144 0,0 0 144 15,0 0-384-15,8-4 48 0,-8 4 0 0,8-5 0 16,5 3-1536 0,-3 0-304-16,-2 2-64 0,1 0-15232 0</inkml:trace>
  <inkml:trace contextRef="#ctx0" brushRef="#br0" timeOffset="31843.26">6147 6848 14847 0,'0'0'656'0,"0"0"144"0,0 0-640 0,0 0-160 0,0 0 0 0,0 0 0 16,0 0 2256-16,0 0 432 15,0 0 64-15,0 0 32 0,0 0-544 0,0 0-128 16,-2 6 0-16,1 5-16 0,-2 3-640 0,2 6-128 0,-1 2-32 16,0 2 0-16,1-1-432 0,0 7-96 15,-1-1 0-15,2-1-16 0,0-1-48 0,0 2-16 0,0-1 0 0,0-2 0 16,0 0-288-16,2 1-48 0,-1-4-16 0,0-2 0 15,1-2-336-15,-1-3 144 0,0-2-144 16,0-3 0-16,1 1 0 0,-1-6 0 0,0 1 0 0,-1-7 0 16,0 0 0-16,0 0 0 0,0 0-128 0,0 0 128 15,0 0-208-15,0 0 48 0,2-12 16 0,-1 2 0 0,2-1-16 16,-1 1 0-16,1-3 0 0,1-3 0 16,0 3-368-16,0-4-80 0,0 0-16 0,0 0 0 15,-1 4 32-15,1-3 0 16,2-1 0-16,-1 2 0 0,0 0 320 0,2-1 64 0,0 2 16 0,1 0 0 0,-1 4 192 15,1 1 0-15,0 1 0 0,-1 3 0 0,0-2 0 0,1 6 0 16,1 1 0-16,0 1 0 0,-1 6 192 0,1-1-192 16,0 3 192-16,-1-1-192 0,1 4 320 0,-2-1-64 15,-3 2 0-15,-1 0 0 0,0 1 256 0,-1 2 32 16,-4 1 16-16,2-3 0 0,2 2-144 0,-2 0-32 16,-3-4 0-16,1 1 0 0,0 0-224 0,1 0-160 15,-2-4 192-15,1-2-192 0,2-7 0 0,0 0 0 16,0 0 0-16,0 0 0 0,0 0 0 0,0 0 0 15,0 0-192-15,0 0 192 16,1-10-1120-16,3 4-128 0,4-2-32 0,0-1-10368 16,-1-2-2096-16</inkml:trace>
  <inkml:trace contextRef="#ctx0" brushRef="#br0" timeOffset="32289.09">6462 7055 23263 0,'0'0'1024'0,"0"0"224"0,0 0-992 0,0 0-256 0,0 0 0 0,0 0 0 0,0 0 2832 0,2 6 528 15,2 1 96-15,-2 3 32 0,-1 3-1744 0,1 1-336 16,-1-1-80-16,0 0-16 0,-2 1-752 0,1 2-160 16,0-6-16-16,1 3-16 0,1-2-224 0,0 2-144 15,0 0 192-15,2 0-192 0,2 0 128 0,1-2-128 16,-2-5 0-16,1 2 0 0,1-1 0 0,1-2 0 16,-2-1 0-16,2-4 0 0,1-3 0 0,1 2 0 15,-1-2-192-15,0-3 192 0,0-1-160 0,0-3 160 16,-1-1-160-16,0 0 160 0,-1-4-352 0,-2 2 32 15,0-4 0-15,-1 1 0 16,-1-5-96-16,-1 2-16 0,0 2 0 0,-1-3 0 0,-2-2 288 0,-1 5 144 16,0 0-160-16,0 2 160 0,0 2 0 0,-1 1-144 15,0 5 144-15,2 0 0 0,1 7 0 0,0 0 0 16,0 0 0-16,0 0 0 0,-1 7 512 0,1 6 128 16,1 1 16-16,2 6 16 0,1 3 16 0,1 1 0 15,1 2 0-15,1 0 0 0,-2 0-320 0,2 5-64 16,1-1-16-16,1 2 0 0,0 2-80 0,0-1-16 15,0 1 0-15,-1 3 0 0,-1 2-64 0,-2-2-128 16,-1 1 176-16,-1 1-176 0,-3-6 176 0,0 1-176 16,-2-1 160-16,0-3-160 0,-4-4 0 0,1-5 128 0,-1-1-128 0,-1-7 0 15,0 0 0-15,1-7 0 0,-1-2 0 16,-1-4-160 0,1-4-784-16,-1-5-144 0,0-1-48 0,1-3 0 15,1-4-1424-15,2 1-272 0,-1-1-64 0,2-3-12672 0</inkml:trace>
  <inkml:trace contextRef="#ctx0" brushRef="#br0" timeOffset="32507.59">6778 6928 6447 0,'0'0'576'0,"0"0"-576"16,0 0 0-16,0 0 0 0,0 0 4512 0,0 0 800 16,0 0 144-16,0 0 48 0,5 6-3840 0,0 2-752 15,-1 1-144-15,0-2-8976 16,0 3-1792-16</inkml:trace>
  <inkml:trace contextRef="#ctx0" brushRef="#br0" timeOffset="33157.41">6786 7018 7359 0,'0'0'656'0,"0"0"-528"0,0 0-128 0,0 0 0 16,0 0 3536-16,0 0 688 0,0 0 128 0,0 0 16 15,0 0-2400-15,0 0-496 0,0 0-80 0,0 0-32 16,0 0-608-16,0 0-128 0,0 0-32 0,0 0 0 15,0 0 176-15,0 0 16 0,0 0 16 0,0 7 0 0,0-7 304 16,0 9 64-16,1-4 16 0,-1 4 0 0,0-2-64 16,0-1-16-16,0 1 0 0,0-1 0 0,1 2-272 15,-1 1-48-15,0 2-16 0,0-2 0 0,0-1-208 0,0 4-48 16,-1-2-16-16,1 5 0 0,0 0-112 0,0 2-32 16,0 0 0-16,0 3 0 0,0-3-48 0,1 3-16 15,1-1 0-15,-2 1 0 0,1-3-64 16,0 3-16-16,1-3 0 0,-1-4 0 0,-1 3-208 0,0-5 144 15,1 1-144-15,-2-4 128 0,1-8-128 0,0 0 0 16,1 9 0-16,-1-9 0 0,0 0 0 0,0 0-144 16,0 0 144-16,0 0-160 0,0 0 160 0,2-9-160 15,-2-2 160-15,0 1-160 0,0-3 160 0,-2 2-208 16,1-2 80-16,0-2 128 0,-1 0-352 0,1-2 48 16,-2-1 16-16,1 1 0 0,-2 0-16 0,1 0 0 15,1-3 0-15,-1 0 0 0,0 3 80 0,2 0 16 16,0-2 0-16,-1-1 0 0,2 0 208 0,0 1-144 15,2 2 144-15,-1 0-128 0,2 0 128 0,1 1 0 16,1 2 0-16,0 2 0 0,0 1 0 0,2 4 0 0,1-3 0 0,0 4 0 16,1-1 0-16,0 3 0 0,0 2 0 0,4 2 128 15,2 2-128-15,-2 2 128 0,-1 0-128 0,-1 5 128 16,1 1-128-16,0 3 144 0,-2-2-144 16,1 5 160-16,-2 0-32 0,-2 1 0 0,-5 2 0 0,-1 0 0 15,-2 0 80-15,-4 1 16 0,-3 0 0 0,-1 1 0 16,-4-2-80-16,0-2-16 0,1 2 0 0,0-5 0 15,-1-5-128-15,1 2 0 0,2-1 0 0,-1-3 0 16,1-5 0-16,1 0 0 0,1-2 0 0,1-2 0 0,1 0-160 16,0-2 160-16,3-5-208 0,0 1 80 15,0-4-624-15,2 2-112 0,1 2-32 0,1-1 0 16,3-2-1712-16,0 2-336 0,1-2-80 16,1 2-16-16,-1 3-736 0,1-1-160 0</inkml:trace>
  <inkml:trace contextRef="#ctx0" brushRef="#br0" timeOffset="33481.75">6965 7082 7359 0,'0'0'656'0,"0"0"-528"16,0 0-128-16,0 0 0 0,0 0 3392 0,7-4 640 16,-7 4 128-16,0 0 16 0,5-4-1568 0,-5 4-320 15,0 0-64-15,7-2-16 0,-7 2-480 0,5-4-80 16,-5 4-32-16,6-4 0 0,1-1-688 0,-1 1-144 0,0 0-16 16,0 1-16-16,1 3-352 0,-1-4-64 15,2 2-16-15,0-2 0 0,-1 1-128 0,0-1-48 0,3 2 0 0,-1 2 0 16,-1 0-16-16,0 0-128 15,1 0 192-15,0 2-64 0,0 1-128 0,-1-2 192 0,0 6-192 0,-2-1 192 16,1 3 224-16,-2-1 48 0,-1 3 16 0,-1 1 0 16,-3 2 96-16,0-1 32 0,-2 3 0 0,0-2 0 15,-4 3-192-15,0-1-32 16,-2-2-16-16,0-1 0 0,0 0-160 0,0-1-16 0,1-4-16 0,0-4 0 16,-1 1-176-16,0-5 0 0,2 0 0 0,-1-2 0 15,-1-2-128-15,2-3 128 0,-1-2-160 0,2 1 160 16,0-4-128-16,1 2 128 0,3-1 0 0,-2 2-144 15,-1-4-176-15,4 1-16 0,1-3-16 0,1 2 0 16,-2 2-1248 0,2-2-240-16,2 3-48 0,3-4-10416 0,1 4-2096 0</inkml:trace>
  <inkml:trace contextRef="#ctx0" brushRef="#br0" timeOffset="34164.58">7320 6888 7359 0,'0'0'320'0,"0"0"80"0,3-10-400 0,-1 3 0 15,1-3 0-15,-2 1 0 0,1 2 3904 0,-2 7 704 16,0 0 144-16,0 0 32 0,0 0-2624 0,0 0-528 16,1-6-96-16,-1 6-32 0,0 0 48 0,0 0 16 0,0 0 0 15,0 0 0-15,0 0 112 0,-1 6 32 16,-1 3 0-16,1 6 0 0,0 1-528 0,1 4-96 15,0 3-32-15,1 3 0 0,-1 1-400 0,1 4-80 0,1-4 0 0,0 2-16 16,2-3-240-16,-1 2-64 16,-1-5 0-16,1-1 0 0,1-1-256 0,0-1 128 0,0-4-128 0,0-2 0 15,0-3 0-15,0-2 0 16,-4-9 0-16,0 0 0 16,0 0-768-16,0 0-192 0,0 0-64 0,7 0 0 15,0-4-2416-15,1-1-480 0,1-2-112 0</inkml:trace>
  <inkml:trace contextRef="#ctx0" brushRef="#br0" timeOffset="34338.71">7532 7074 12895 0,'0'0'1152'0,"0"0"-928"0,-6-4-224 0,-1-1 0 15,-2 1 3904-15,-1 2 720 0,-1-2 160 0,-2 4 16 0,-1 0-1808 0,-2 2-368 16,-2 0-80-16,-1 0-16 16,1 1-1360-16,1 1-272 0,-1 0-48 0,1-2-16 15,1 2-560-15,0 0-112 0,0-1-32 0,2 0 0 0,2 0-128 0,2-3 0 16,2 3 0-16,1-3 128 0,2 0-128 0,5 0 0 15,0 0 0-15,0 0 0 16,0 0-2560-16,0 0-432 0,0 0-80 0</inkml:trace>
  <inkml:trace contextRef="#ctx0" brushRef="#br0" timeOffset="35174.47">7476 7205 23151 0,'0'0'1024'0,"0"0"208"0,0 0-976 0,7 3-256 16,0-3 0-16,1 0 0 0,0 0 1600 0,0-4 288 15,1 1 48-15,0 0 16 0,2-3-1296 0,-1 1-256 0,2-1-48 0,0-4-16 16,0 4-336-16,-1-3 0 0,3-2 0 0,-3 1 0 15,1-1 0-15,0-2 0 0,-2 0 0 0,0 0 0 16,-3 0 0-16,0 0 0 0,-2 0 0 0,-1 1 0 16,-1-4 0-16,-3 3 0 0,-2 0 0 0,0 2 0 0,-3 2 0 0,-2 1-128 15,-2 2 128-15,0 2 0 0,-2 1 192 0,1 3 112 16,-1 3 16-16,-1 1 16 16,-2 2 304-16,0 5 48 0,1-1 16 0,-1 1 0 0,3 2-160 15,-2 3-32-15,-1-2 0 0,4 2 0 16,2 1 144-16,4 0 32 0,2 1 0 0,0-3 0 0,2 2 64 15,3 0 16-15,1-2 0 0,2 1 0 0,2-8-432 0,0 1-80 16,1 2 0-16,2-2-16 0,1-3-240 0,1 0 0 16,0-1 128-16,0 1-128 0,0-2 0 0,1-1-240 15,2-2 48-15,1-1 16 16,5 0-560-16,-1-1-112 0,-2-4-32 0,-1 1 0 16,-1-3-1616-16,-1-1-320 0,-3-1-64 0,-1-4 0 15,-2 0-48-15,-1 0 0 0,0 0 0 0,-1-2 0 16,-3 2 944-16,2-4 176 0,-2 1 32 0,-2 2 16 15,-2-4 288-15,-1 3 64 0,0-2 16 0,-1 4 0 16,-2 0 1392-16,1 0 288 0,-1 3 48 0,0 3 16 0,-1-2 1552 0,2 5 304 0,2 4 64 0,0 0 16 16,0 0 224-16,0 0 48 0,-7 4 16 0,3 1 0 15,-1 3-384-15,1-2-80 0,0 4 0 0,0 3-16 16,0 0-560-16,2 1-128 0,-1 3 0 0,2 0-16 16,-2 3-336-16,2 0-64 15,0-5-16-15,1 0 0 0,0 0-256 0,0 0-48 16,0-2-16-16,1-4 0 0,-1 2-368 0,1-5-80 0,-1-6-16 0,0 0 0 15,0 0-192-15,0 0 0 0,0 0 0 0,0 0 0 16,0 0-192-16,3-6 192 0,0-4-192 0,0 0 192 16,0-1-128-16,1-2 128 0,0-2 0 0,0 0 0 15,0-2-192-15,0-2 192 0,0 2-192 0,0-3 192 16,-1 0-480 0,3 3 16-16,-1-2 0 0,0 3 0 0,2 1 176 0,-1 2 32 0,1 0 16 0,-1 3 0 0,2-1 240 15,-1 5 0-15,-2 1 0 0,-5 5 0 0,7 0 0 16,-7 0 0-16,7 5 0 0,0 1 0 0,-2 5 144 0,0-1-16 15,1 6-128-15,-2-2 192 0,0 3 128 0,-2 3 0 16,-1 0 16-16,-1 2 0 0,0-1 48 0,2 1 16 16,-2-3 0-16,0 0 0 0,0-3-192 0,0 1-32 15,0-3-16-15,1-1 0 0,2 0-160 0,-1-3 0 16,0-2 0-16,-2-8 0 0,0 0 0 0,0 0 0 16,0 0 0-16,0 0 0 15,8 0-1088-15,-1-2-208 0,3-4-48 0,-3-1-11136 16,0-2-2240-16</inkml:trace>
  <inkml:trace contextRef="#ctx0" brushRef="#br0" timeOffset="35657.65">8082 6862 4607 0,'0'0'400'0,"0"0"-400"16,0 0 0-16,2 7 0 0,-2-7 6592 0,1 6 1248 15,0 1 240-15,1-1 48 0,-2-6-4864 0,0 11-992 0,0-2-192 0,0 2-32 16,0-2-1152-16,0 1-208 15,0 3-48-15,0 0-16 0,-2 2-320 0,1 1-64 0,1 3-16 16,0 1 0-16,3-3-80 0,-1 0-16 0,2 3 0 0,0-1 0 16,1-2-128-16,2 0 192 0,-1-2-192 0,2 0 192 15,1-2-192-15,3 1 0 0,0-4 0 0,0-3 128 16,0-1-128-16,1 1 0 0,0-5 0 0,0 0 0 16,0-4 0-16,0 0 0 0,0-1-128 0,0-4 128 15,-1-3-576 1,-1 1-64-16,-1-2 0 0,1-2 0 0,-2-1-384 0,0-2-64 15,-3-3-32-15,1 0 0 0,-2-3 48 16,-1 2 16-16,0-1 0 0,-1-1 0 0,-1 1 544 0,0 1 96 16,-1 1 32-16,-1 2 0 0,-1 0 256 0,1 4 128 0,0 3-128 0,0 0 128 0,0 1 0 15,0 5 0-15,0 4 0 0,0 0 0 0,0 0 656 0,0 0 112 16,0 0 32-16,0 0 0 0,-6 3 368 0,2 3 80 16,0 2 16-16,-1 4 0 0,-1-4-496 0,2 2-80 15,0 3-32-15,0 0 0 0,1 3-160 0,3 1-48 16,-1 0 0-16,1 0 0 0,0-1-80 0,3 3-32 15,-1-2 0-15,2 0 0 0,1 0-144 0,1-1-48 16,0-1 0-16,2-2 0 0,0 0-144 0,0-4 0 0,1-1 0 16,0-2 0-16,0-2 0 0,0 2 0 15,1-6 0-15,-1 1 0 16,0-1-816-16,0-1-192 0,2-2-32 0,-2-1-16 16,-1-3-2400-16,1 4-496 0,6-11-80 0,-4 5-32 0</inkml:trace>
  <inkml:trace contextRef="#ctx0" brushRef="#br0" timeOffset="36383.68">8674 6875 6447 0,'0'0'272'0,"0"0"80"0,0 0-352 0,0 0 0 0,0 0 0 0,0 0 0 15,-5-4 4928-15,-1 1 896 0,-2 0 192 0,-1 0 48 0,-3-1-3376 0,0 4-656 16,-1-2-144-16,0 2-32 0,-2 0-976 0,0 2-208 15,0 2-32-15,2-1-16 0,0 1-176 0,1-2-48 16,2 2 0-16,1-1 0 0,1 1-128 0,1 2-16 16,2-2-16-16,0 3 0 0,5-7 160 0,0 0 48 15,-3 6 0-15,3-6 0 0,-1 7-64 0,1-7-16 16,0 0 0-16,4 7 0 0,0 2-112 0,2-3-32 16,1 1 0-16,1-1 0 0,1 1-96 0,1-2 0 15,2 2-128-15,1 2 192 0,0-3-192 0,2 1 0 16,-1 0 128-16,0 0-128 0,1 0 0 0,1 2 0 15,-2-2 0-15,-1 2 0 0,-1-1 0 0,-2 1 128 16,-2-1-128-16,-1 1 0 0,-3-1 144 0,0 4-16 16,-3-2 0-16,-1 0 0 0,-1 4 0 0,-2-5-128 15,-2-3 192-15,-3 1-64 0,-1-3-128 0,0 0 0 16,-1 2 0-16,0-3 0 0,-2-3 0 0,0 0-144 16,2-3 144-16,-1 3 0 0,1 0 0 0,1 0 0 15,0-4 0-15,2 2 0 0,7 2 0 0,0 0-128 16,-7-4 128-16,4-3 0 0,0 3 0 0,3 4 0 0,0-6-128 0,0 6 128 15,4-7 0-15,2 1 0 0,2 3-128 0,1-1 128 16,2 0 0-16,1-1 0 0,1 1 0 0,1 0 0 16,2 1 0-16,1 0 0 0,0 0 0 0,1-4 0 15,2 1 0-15,1-1 128 0,0-1-128 16,0-3 144-16,-5 3-144 0,-1-5-144 0,1 2 144 0,0-1-208 16,-2 1 208-16,-1-5 0 0,-1 3 0 0,-2-4 0 15,0 0-128-15,-3 1 128 0,0 3 0 0,-3 0-144 16,-3 5 144-16,-1-1 0 0,-2 5 0 0,2 4-128 15,-6-4 128-15,0 1 0 0,-3 3 0 0,0 3 0 0,-2-2 0 16,1 6 0-16,-4 2 0 0,1-1 0 0,0 4 0 16,-1-2 0-16,-1 3 128 0,2 0-128 0,2 2 0 15,0-2 144-15,3 4-144 0,2-1 0 0,0-2 464 16,4 2-16-16,1-3 0 0,1 1 0 0,1-1-96 0,3 0-32 16,2 0 0-16,2-2 0 0,1 2-64 0,4-4-32 15,2-2 0-15,1-3 0 0,-1 2-64 0,4-2-16 16,0-1 0-16,2 1 0 0,0-4-144 0,0 2 0 15,-1-2 0-15,-1 2 128 0,0-2-128 0,-1 0 0 16,0 0 0-16,2 0 0 0,0-2 0 0,-2-2 0 16,-2-1 0-16,-2-1-176 15,1-5-2992-15,-5 1-608 0,1-20-112 16,-11-3-16-16</inkml:trace>
  <inkml:trace contextRef="#ctx0" brushRef="#br0" timeOffset="47050.64">24595 9362 12671 0,'0'0'560'0,"0"0"112"0,0 0-544 0,0 0-128 0,0 0 0 0,0 0 0 0,0 0 1088 0,0 0 192 16,0 0 48-16,0 0 0 0,0 0-624 0,0 0-112 15,0 0-16-15,0 0-16 0,0 0 192 0,0 0 32 16,0 0 16-16,0 0 0 0,0 0 288 0,0 0 64 16,0 0 16-16,0 0 0 0,0 0 32 0,0 0 0 15,0 0 0-15,0 0 0 0,0 0-304 0,4 0-64 16,-4 0-16-16,0 0 0 0,0 0-368 0,6 3-64 16,-6-3 0-16,7 4-16 0,-7-4-160 0,0 0-16 15,6 4-16-15,1 1 0 0,-7-5 80 0,5 8 0 16,-5-8 16-16,5 5 0 0,-5-5 208 0,6 8 32 15,-1-1 16-15,0 2 0 0,0-1-256 0,1 1-48 0,-6-9-16 0,5 8 0 16,-1 1 80-16,-2 1 16 16,1 0 0-16,-3-4 0 0,0-6-304 0,1 13 0 15,1-2 128-15,-1 2-128 0,-1 0 128 0,0 1-128 16,0-5 144-16,0 5-144 0,0 0 128 0,-1 2-128 0,-1-3 0 0,1 0 0 16,-2 1 0-16,1-1 0 0,-1-2 0 0,0 2 0 15,0 0 0-15,-1 0 0 0,0 0 0 16,-2-2 0-16,3-2 0 0,-3 1 0 0,1 1 0 15,0-1 0-15,-2 2 0 0,1-1 0 0,-2-1 0 0,0 0 0 16,0 4 0-16,2-3 0 0,-4 0 0 0,0-1 0 16,-1-1 0-16,1-1 0 0,0 2 0 0,-4 0 0 15,1-1 0-15,2-1 0 0,-1-1 0 0,1-1 0 16,1-2 0-16,-1 1 0 0,3-1 0 0,1-1 0 16,-3-2 0-16,1 4 0 0,1-3 0 0,1 3 0 0,-3-1 0 15,3 0 0-15,-3-2 0 0,3 0 0 0,-1 0 0 0,1 1 0 16,-1-2 0-16,2 2 0 0,0-3 0 0,1 2 0 15,-3 2 0-15,2-4 0 0,-1 3 128 0,2-2-128 16,0 2 0-16,0 1 144 0,-3-4-144 0,1 3 192 16,-1 0-192-16,2 0 192 0,-2-2-192 0,3 2 0 15,-1 0 144-15,1-2-144 0,0 2 0 0,0-1 128 16,-2-1-128-16,7-1 0 0,-6 3 0 0,6-3 0 16,0 0 0-16,0 0 128 0,0 0-128 0,0 0 0 15,0 0 0-15,0 0 0 0,0 0 0 0,0 0 0 16,0 0 0-16,0 0 0 0,0 0 0 0,0 0 0 15,0 0 0-15,0 0 0 0,0 0 0 0,0 0 0 0,0 0 0 0,0 0 128 16,0 0-128-16,0 0 0 16,0 0 0-16,0 0 0 0,0 0 0 0,0 0 144 15,0 0-144-15,0 0 0 0,0 0 0 0,0 0 0 16,0 0 0-16,0 0 0 0,0 0 0 0,0 0 0 0,0 0 0 0,0 0 0 16,0 0 0-16,0 0 0 15,0 0 0-15,0 0 0 0,0 0 0 0,0 0 0 16,0 0 0-16,0 0 0 0,7 4 128 0,3-4-128 0,-10 0 0 0,9 3 0 15,-1-3 0-15,-1 0 0 0,1 2 128 0,0 0-128 16,-8-2 0-16,8 0 0 0,0 2 0 0,0-2 0 16,0 3 0-16,-8-3 0 0,6 1 0 0,-1-1 0 15,-5 0 0-15,7 3 0 0,0-2 0 0,-7-1 0 16,0 0 0-16,6 3 0 0,-6-3 0 0,0 0 0 0,0 0 0 16,0 0 0-16,0 0 0 0,7 0 0 0,-7 0 0 0,0 0 0 15,0 0 0-15,0 0 0 0,0 0 0 16,0 0 0-16,0 0 0 0,0 0 0 0,0 0 0 0,0 0 0 15,0 0 0-15,0 0 0 0,0 0 0 0,0 0 0 16,0 0 0-16,0 0 0 0,0 0 0 0,0 0 0 16,0 0 0-16,0 0 0 0,0 0 0 0,0 0 0 15,0 0 0-15,0 0 0 0,0 0 0 0,0 0 0 16,0 0 0-16,0 0 0 0,0 0 0 0,0 0 0 16,0 0 0-16,0 0 0 0,0 0 0 0,0 0 0 15,0 0 0-15,0 0 0 0,0 0 0 0,0 0 0 16,0 0 0-16,7 2 0 0,-7-2 0 0,0 0 0 15,0 0 0-15,8-2 0 0,-1 2 0 0,-7 0 0 16,0 0 0-16,6-3 0 0,-6 3 0 0,0 0 0 16,7 0 0-16,-7 0 0 0,0 0 0 0,0 0 0 15,0 0 0-15,0 0 0 0,0 0 0 0,0 0 0 16,0 0 0-16,0 0 0 0,0 0 0 0,0 0-144 16,0 0 144-16,0 0 0 0,-8 3 0 0,0-3 0 0,2 2 0 0,-3-2 0 15,-1 2 0-15,1 0 0 16,-1-2 0-16,-1 0 0 0,1 0 0 0,-1 0 0 0,1 0 0 0,1 0 0 15,-3-2 0-15,1 0 0 0,2 2 0 0,-3 0 0 16,5 0 0-16,0-2 0 0,7 2 0 0,0 0 0 16,-7 0 0-16,2 0 0 0,5 0 0 0,0 0 0 15,0 0 0-15,0 0 128 0,0 0-128 0,0 0 0 16,0 0 0-16,0 0 0 0,0 0 0 0,0 0 128 16,0 0-128-16,0 0 0 0,0 0 128 0,0 0-128 15,8-4 0-15,0 1 128 0,-1 2-128 0,-7 1 0 16,10-3 0-16,-2 3 0 0,0-2 0 0,0 2 128 0,1 0-128 15,-1 0 0-15,-2 0 0 0,2 0 0 0,1 2 0 0,0 2 0 16,-1-1 0-16,0 1 128 0,0-2-128 0,-2-2 0 16,-6 0 0-16,7 4 128 0,-7-4-128 0,0 0 0 15,5 3 0-15,-5-3 0 0,0 0 0 0,0 0 0 16,0 0 0-16,0 0 0 0,0 0 0 0,-4 6 0 16,-1-2 0-16,0 0 0 0,0-1 0 0,-1 1 0 15,0-2 0-15,-1-2-128 0,7 0 128 0,-6 3 0 16,-2-3 0-16,0 1 0 0,0-1 0 0,2 0 0 15,-1 0 0-15,7 0-128 0,0 0 128 0,-7 0 0 16,1-4 0-16,6 4 0 0,0 0 0 0,0 0 0 16,-5-2 0-16,5 2 0 0,0 0 0 0,0 0 0 15,0 0 0-15,0 0 0 0,0 0 0 0,0 0 0 16,0 0 0-16,0 0 0 0,0 0 0 0,0 0 0 16,0 0 0-16,0 0 0 0,4-7 0 0,-4 7 0 15,2-4 0-15,-2 4 0 0,0 0 0 0,5-6 0 0,-5 6 0 0,0 0 0 16,0 0 0-16,0 0 0 0,0 0 0 0,0 0 0 15,0 0 0-15,0 0 0 0,0 0 0 16,0 0 128-16,0 0-128 0,0 0 0 0,0 0 0 0,0 0 0 16,0 0 0-16,0 0 0 0,0 0 0 0,0 0 0 15,0 0 0-15,0 0 0 0,0 0 0 0,0 0 0 16,0 0 0-16,0 0 0 0,0 0 0 0,0 0 0 16,0 0 0-16,0 0 0 0,0 0 0 0,0 0 0 15,0 0 0-15,0 0 0 0,0 0 0 0,0 0-128 0,0 0 128 16,0 0 0-16,0 0 0 0,0 0 0 0,2-7 0 15,-2 7 0-15,1-9 0 0,0 4 0 0,-1 5 0 16,3-7 0-16,0 1 0 0,-3 6 0 0,2-9 0 0,1 2 0 16,0 3 0-16,0-2 0 0,1-4 0 15,0 2 0-15,0 2 0 0,-1-1 0 0,-1 1 0 0,1-3 0 16,0 2 0-16,-1-1 0 0,2 2 0 0,-4 6 0 16,3-9 0-16,-1 1 0 0,1 1 0 0,0 1 0 15,-3 6 0-15,1-10 0 0,-1 10 0 0,0 0 0 16,0 0 0-16,0 0 0 0,0-6 0 0,0 6 0 15,0 0 0-15,0 0 0 0,0 0 0 0,0 0 0 16,0 0 0-16,0 0 0 0,0 0 0 0,0 0 0 16,0 0 0-16,-7 0 0 0,1 3 128 0,6-3-128 15,-7 6 128-15,3 1-128 0,-2 0 0 0,1 0 0 16,-1 2 0-16,3-2 128 0,-3 3-128 0,1-1 0 16,0-1 0-16,1 1 0 0,0-2 0 0,0 1 0 15,0 1 0-15,0-2 0 0,4-7 0 0,0 0 0 0,0 0 0 16,-4 6 0-16,4-6 0 0,0 0 0 15,0 0 0-15,0 0 0 0,0 0 0 0,0 0 0 16,0 0 0-16,0 0 0 0,0 0 0 0,0 0-128 0,0 0 128 16,0 0 0-16,0 0 0 0,0 0-128 0,3-6 128 0,-1-1 0 15,1-2 0-15,1 2 0 0,0 1 0 0,0-1 0 16,0 2 0-16,0-2 0 0,0 1 0 0,-4 6 0 16,5-5 0-16,-5 5 0 0,5-7 0 0,-1 0 0 15,-4 7 0-15,0 0 0 0,4-5 0 0,-4 5 0 16,0 0 0-16,0 0 0 0,0 0 0 0,0 0 176 0,0 0-176 15,0 0 0-15,0 0 0 0,-4 4 0 0,-1 3 0 16,0-1 0-16,-3 2 0 0,1 1 0 0,-1 2 0 0,0-2 0 16,1 1 128-16,-3 0-128 0,3-3 0 0,0 3 0 15,2-3 0-15,0 0 0 0,5-7 0 0,-4 7 0 16,-2-2 0-16,6-5 0 0,0 0 0 0,0 0 0 16,0 0 0-16,0 0 0 0,0 0 0 0,0 0 0 15,0 0 0-15,0 0-12800 16,7-9-2544-16</inkml:trace>
  <inkml:trace contextRef="#ctx0" brushRef="#br0" timeOffset="48703.02">24519 10481 15375 0,'0'0'672'0,"0"0"160"0,0 0-672 15,0 0-160-15,0 0 0 0,0 0 0 0,5-4 1792 0,0-3 320 16,-1-2 64-16,0 3 0 0,0-1-768 0,-1-1-144 0,-1 2-48 0,1-3 0 16,0 1-400-16,-2-1-96 0,0-2-16 0,-1-1 0 15,-1 4 64-15,0-1 16 16,-2-1 0-16,-1 1 0 0,-1-2-176 0,-3 5-32 15,1-2-16-15,-3-1 0 0,-1 5 144 0,1 1 16 16,-1 0 16-16,1 6 0 0,-2 1-80 0,0 1-16 0,1 2 0 0,0 1 0 16,1-2-160-16,0 3-32 0,1 2-16 0,-1 2 0 15,-2 0-176-15,0 0-48 0,2 1 0 16,-1 0 0-16,0 3-80 0,1 1-128 16,4-1 176-16,1-3-176 0,-2 6 144 0,2-3-144 0,0 0 0 15,3-1 144-15,4-3-144 0,0 1 0 0,2-2 0 0,1-1 128 16,1-5-128-16,0 2 0 0,-1-1 0 0,3-2 0 15,4-1 0-15,0 0 0 0,-3-4 0 0,1-2 0 16,2-3-160-16,0 1 160 0,0 0 0 0,-2-2-144 0,-1-4 144 16,2 3-128-16,-1-5 128 0,0 1-128 0,-1 1 128 15,0 1-128-15,-1-4 128 0,0 2-128 0,-1-2 128 0,1 0 0 16,-1 2 0-16,-1 1 0 0,0-3 0 0,-2 2 0 16,-2 2 0-16,1 1-128 0,-2 2 128 15,-1 6 0-15,1-7 0 0,-1 7 0 0,0 0 0 0,0 0 0 16,0 0 0-16,0 0 0 0,0 0 128 0,0 0-128 15,-3 4 160-15,-1 3-160 0,1-1 144 0,0 1-144 16,1-1 128-16,-1 1-128 0,2 1 288 0,-2 1-32 16,2 1 0-16,1 0 0 0,0-3 128 0,1 3 0 15,2 0 16-15,1-1 0 0,0-1-96 0,0 1-32 16,1 4 0-16,1-2 0 0,2-1-272 0,1 0 160 16,1-3-160-16,-1 3 128 0,1-1-128 0,1-3 0 15,-1-2 0-15,3 0 0 0,0-1 0 0,-1-6 0 16,-1-1 0-16,-2 0 0 15,1-2-2016-15,1-3-336 0,-3-2-64 0</inkml:trace>
  <inkml:trace contextRef="#ctx0" brushRef="#br0" timeOffset="49453.25">24972 10191 2751 0,'0'0'256'15,"0"0"-256"-15,1-6 0 0,1-1 0 0,-4-3 4032 0,2 1 752 16,2 1 144-16,-2 1 48 0,0 1-2160 0,0 6-448 15,1-4-64-15,-1 4-32 0,0 0-448 0,0 0-96 16,0 0 0-16,0 0-16 0,0 0-368 0,0 0-80 0,1 8-16 16,-1 1 0-16,0 4-416 0,-1 1-96 0,0 3-16 0,-2 3 0 15,0 2-256-15,1 2-48 0,-2-1-16 0,0 5 0 16,0-2-144-16,0 0-48 0,0-2 0 16,0-1 0-16,2 1-32 0,0-2-16 0,1-1 0 0,0-2 0 15,-2-5-160-15,3 2 0 0,0-6 144 0,0 1-144 16,-1-2 0-16,1-9 0 0,0 8 0 0,0-8 0 15,0 0 0-15,0 0 0 0,0 0 0 0,0 0 0 16,0 0 0-16,0 0-128 0,-3-8 128 0,-1-1-128 16,0 1 128-16,-1-1-128 0,-3-2 128 0,2-1-128 15,-2 2 128-15,0-1 0 0,1 5 0 0,1-3 0 0,-2 2 0 0,0 2 0 16,1 0 0-16,1 1-128 0,-1 1 128 16,1 2 0-16,-1-2 0 0,-1 6 0 0,1-2 0 0,-3 4 0 15,3-1 0-15,-1 3 128 0,0-1-128 16,0 1 0-16,0 3 128 0,3 0-128 0,1-3 0 0,0 3 128 15,1 0-128-15,-1-3 0 0,3 3 0 0,1-1 128 16,0-1-128-16,1 4 0 0,-1-4 0 0,3 2 0 16,1 2 0-16,0-1 128 0,1-1-128 0,0-1 0 15,2 2 0-15,0-5 0 0,-1 1 0 0,2-1 0 16,0-2 0-16,1-1 0 0,1-3 0 0,2 1 0 16,3-2 0-16,0-2 0 0,2-1-192 0,3-2-16 15,1-1 0-15,1-2 0 16,0 1-1520-16,1-1-288 0,-1-1-64 0,-1 0-16 15,-5 3-1488-15,-1-3-320 0,22-9-48 0,-15 4-16 16</inkml:trace>
  <inkml:trace contextRef="#ctx0" brushRef="#br0" timeOffset="49734.41">25159 10394 3679 0,'0'0'320'0,"0"0"-320"15,0 0 0-15,0 0 0 0,0 0 4048 0,0 0 752 0,0 0 128 0,0 0 48 16,0 0-2336-16,0 0-464 0,0 0-80 0,0 0-32 15,0 0-224-15,0 7-48 0,2 3-16 0,-1 0 0 16,0 3-464-16,0 0-96 0,2 1 0 0,0 3-16 16,-3 3-368-16,1 0-64 0,0-1 0 0,2 5-16 0,-2 3-240 0,1 6-32 15,-2 4-16-15,0-1 0 0,-2 4-176 16,2 0-32-16,-2 0-16 0,-1-4 0 0,0 1-240 16,1-4 0-16,-2-3 0 0,0-3 0 0,-1-4 0 0,1-3 0 15,0-2 0-15,0-3 0 0,0-8 0 0,0-1 0 16,-1-2 0-16,-2 0 0 0,2-1 0 0,-2-3 0 15,0 0 0-15,-3-3-160 16,1-3-720-16,0-1-144 0,-1-1-16 0,-2-2-16 16,5-3-2192-16,1 1-432 0</inkml:trace>
  <inkml:trace contextRef="#ctx0" brushRef="#br0" timeOffset="50321.24">25532 10491 4607 0,'0'0'400'0,"0"0"-400"0,0 0 0 0,0 0 0 0,0 0 4096 0,0 0 752 0,0-7 144 0,0-3 16 16,0 4-2976-16,0-2-608 0,0-1-112 0,-1-2-32 15,-1 2-640-15,-1-1-128 0,0 0-16 0,-1 0-16 16,-1 0-112-16,0 0-32 0,-2 4 0 0,0-2 0 16,-3-1 176-16,1 2 48 0,-1 3 0 0,-1 2 0 0,-1-1 384 0,2 3 80 15,-1 3 0-15,0-1 16 16,-2 2 64-16,2 3 16 0,1 2 0 0,-3 1 0 0,1 4-528 0,0 0-96 16,0-2-32-16,4 2 0 15,2-1-112-15,2 3-32 0,-1-2 0 0,2-1 0 0,2 1-48 16,-1-1-16-16,4-3 0 0,2 1 0 0,0 2-96 0,2-3-32 15,-1-1 0-15,1 2 0 0,-6-11-128 0,6 6 0 16,2 1 0-16,0-3 0 0,1 1 0 0,0-4 0 16,-2-1 0-16,-1-1 0 0,3-4-128 0,2 1 128 15,-1-3-160-15,2 1 160 0,-1-2 0 0,-1-1-144 16,1-2 144-16,0 1 0 0,-1-2 0 0,-1-2-160 16,-1 1 160-16,-2-1 0 0,-1 4 0 0,-1 1-128 15,-1-2 128-15,-2 2 0 0,-1 9 0 0,0 0 0 16,0 0 0-16,0 0 0 0,0 0 0 0,0 0 0 0,0 0 0 0,0 0 0 15,0 0 0-15,-6 3 0 0,-1 3 128 16,2 2-128-16,1 1 160 0,0 1-160 16,-1-3 160-16,2 4-160 0,2 1 128 0,0-2-128 0,1 1 0 15,0-2 0-15,0-1 128 0,1 1-128 16,1 0 0-16,2-1 144 0,-4-8-144 0,6 6 0 16,3 4 0-16,0-4 128 0,0-2-128 0,2 0 0 0,-1-1 0 15,3-1 0-15,2-2-192 0,-1 1 0 0,0-2-16 16,1-1 0-1,-5-5-3232-15,1 4-640 0</inkml:trace>
  <inkml:trace contextRef="#ctx0" brushRef="#br0" timeOffset="51601.39">25805 10392 13823 0,'0'0'1216'0,"0"0"-960"0,0 0-256 0,0 0 0 0,0 0 3920 0,0 0 752 16,0 0 128-16,0 0 48 0,0 0-2352 0,0 0-448 15,0 0-112-15,5 5-16 0,0 3-704 0,1 1-128 16,-6-9-48-16,1 7 0 0,2 1-448 0,-2 1-80 16,0-3-32-16,-1 3 0 0,0-1-272 0,0-8-48 15,0 7-16-15,0-7 0 0,0 0-144 0,0 0 0 16,0 0 0-16,0 0 0 0,0 0 0 0,0 0 0 16,0 0 0-16,0 0 0 0,-1-7-176 0,0 1 176 15,-2-1-128-15,0-1 128 0,1-1 0 0,-2 3 0 16,0-1 0-16,0 0 0 0,4 7 0 0,-4-6 0 0,-1 2 0 0,0 0 0 15,-3 4 0-15,1 0 0 16,1 0 0-16,-2 4 0 0,0 0 0 0,-1 1 0 16,1-1 0-16,0 3 0 0,0-1 0 0,0 2 0 15,-1 1 128-15,0 2-128 0,1 2 0 0,0-3 128 0,2 3-128 0,0 0 0 16,2 1 208-16,2-1-16 16,-1 0-16-16,2 0 0 0,0 4 0 0,1-3 0 0,1 5 0 15,2-2 0-15,0 0-176 0,3-2 160 16,-1 0-160-16,1-2 160 0,1 0-160 0,0 0 0 0,0-2 0 15,3-5 0-15,-1 1 0 0,0-1 0 0,0-4 0 0,2 0 0 16,2 1 0-16,0-3 0 0,-1-3-128 0,-1-1 128 16,1-2-256-16,1-1 0 0,2-2 16 0,-2 1 0 15,-1-1-400 1,-2 1-64-16,-1-1-32 0,0-2 0 0,-1 5-1440 0,0-3-272 16,0-2-64-16,0 2-16 0,-2 1-672 15,1-1-128-15,-3 2-16 0,2 4-16 0,4 0 192 0,-3-1 32 0,-1 1 16 16,-1-1 0-16,-5 4 2064 0,5 0 416 0,-5 0 64 0,5-3 32 0,-5 3 1504 15,0 0 288-15,7-3 64 0,-7 3 16 0,0 0 1104 0,6-3 240 16,-6 3 32-16,0 0 16 0,4-4-864 0,-1 0-160 16,0 0-32-16,1-1-16 0,-1 1-624 0,4 2-112 15,-2 0-16-15,0 0-16 0,2-2-240 0,0 1-64 16,-1-1 0-16,2-1 0 0,-1 1-192 0,0 0-64 16,3-2 0-16,0-1 0 0,-1 1-192 0,-1-1-128 15,0 0 128-15,-2 0-128 0,0 0 128 0,0 1-128 16,-2-1 128-16,-4 7-128 0,1-7 0 0,-1 7 0 15,0 0 0-15,0 0 0 0,0 0 0 0,-5-6 0 0,-1-1 0 16,-2 5 128-16,0 0 64 0,-1 0 0 16,1 2 16-16,-1 2 0 0,-2 0 32 0,1 0 0 15,-2 2 0-15,0 0 0 0,0 3 32 0,1 2 16 16,-2-3 0-16,1 1 0 0,0 1 144 0,2 1 16 16,0 0 16-16,4 2 0 0,1-1 128 0,1 3 32 0,0-2 0 15,1 4 0-15,3-1-176 0,1-1-16 0,2-2-16 16,1 3 0-16,0-1-224 0,2-2-32 0,4 0-16 0,-3-1 0 15,3 1-144-15,0-5 0 0,2 4 0 0,5-4 0 16,0-2 0-16,0 0 0 0,0-1 0 0,3-6 0 16,-2-1 0-16,-1-3-144 0,-4 1 144 15,2-1-160-15,-1-3-464 16,0-3-80-16,-1 0-32 0,1 0 0 0,-3-4 16 0,1 2 0 16,-1-1 0-16,2-5 0 0,-3 2 272 0,-1 2 48 0,-2-3 16 0,-2 4 0 0,-1 3 224 0,0-1 160 15,-1 2-192-15,-1 4 192 0,0-1-128 0,-2 9 128 16,0 0 0-16,0 0 0 0,0 0 0 0,0 0 0 15,0 0 0-15,0 0 0 0,0 0 128 0,0 0 48 16,-3 7 0-16,0 2 0 0,-1 1 192 0,2 1 32 16,-1 1 16-16,-1-2 0 0,0 3 64 15,0 0 16-15,0-1 0 0,2 4 0 0,-1-3 80 0,1 4 0 16,-1 0 16-16,2-1 0 0,-2-2-80 0,0 2 0 16,1-2-16-16,0-1 0 0,1 0-272 0,0-3-48 15,0-3-16-15,1-7 0 0,0 0-160 0,0 0 0 16,0 0 0-16,0 0 0 0,0 0 0 0,0 0 0 15,0-6-144-15,1-2 144 0,1-5-160 0,1 2 160 0,0-2-128 16,-1-2 128-16,2-2 0 0,1 2 0 16,1-1 0-16,0 1 0 0,1 0 0 0,1 2 0 15,1 0 0-15,0 0 0 0,0-1 0 0,2 1 0 16,0-1 0-16,1 1 0 0,1 3 0 0,-1 1 0 16,0 1 0-16,-2 1 0 0,0 1 0 0,-1 3 0 0,1-1 0 0,-2 4 128 15,-8 0-128-15,7 2 0 0,-7-2 0 0,4 5 128 16,-1 1-128-16,-1 2 128 15,-2 1-128-15,-2 2 128 0,-1 2-128 0,0-3 0 16,0 3 128-16,1-2-128 0,-2 2 320 0,1 0-16 0,0 0 0 0,2 0 0 16,0 0-32-16,1 1 0 0,0 0 0 0,0 2 0 15,1-3-80-15,2 0 0 0,-1-1-16 0,2 1 0 16,0 0-176-16,2-3 192 0,0 2-192 0,2-1 192 16,0-2-192-16,1-1 0 0,0-2 0 15,2 1 0-15,0-1 0 0,4-2 0 0,-1-1 0 0,2-3 0 0,4-3-192 16,-1-1-80-16,1-2-16 0,-2-3 0 15,-1-3-2000-15,0-4-400 16,-4 6-64-16,0-6-32 0,1-4-1744 0,-1 2-336 0,17-32-80 0,-12 15-16 16</inkml:trace>
  <inkml:trace contextRef="#ctx0" brushRef="#br0" timeOffset="51804.44">26832 10334 1839 0,'0'0'160'0,"0"0"-160"16,0 0 0-16,0 0 0 0,0 0 5280 0,0 0 1024 15,0 0 208-15,0 0 32 0,4 8-2544 0,0 1-512 16,-2 0-96-16,-1 2-32 0,-1 2-1312 0,2 4-256 15,-4-1-48-15,1 1-16 0,-3 0-768 0,2 2-144 16,-2-2-48-16,0 3 0 0,0 0-288 0,0 1-64 16,0-2-16-16,0 2 0 0,0 2-192 0,0-4-32 0,0 2-16 0,2-1 0 15,-1-1-160-15,0 1 0 16,2 0 0-16,2-3 128 0,-1-3-128 0,2 2 0 16,0-6 0-16,2 1 0 0,0-2 0 0,4-1 0 0,-1-3 0 0,2-1 0 31,1-4-1920-31,2 0-448 0,2-4-112 0</inkml:trace>
  <inkml:trace contextRef="#ctx0" brushRef="#br0" timeOffset="51974.44">27166 10541 13823 0,'0'0'608'0,"-10"3"128"0,0-2-592 0,-3-1-144 0,-3 0 0 0,-1 0 0 0,-1 3 6224 0,-3-6 1216 16,1 2 240-16,-1 1 64 15,-1-3-5424-15,-2 2-1072 0,1-2-224 0,-1 1-32 0,1 2-720 16,-2-4-144-16,4 1-128 0,-1 2 192 0,-2-5-192 0,0 3 128 15,1-1-128-15,1 1 128 16,-1-1-1200-16,1-2-240 16,0 2-48-16,1-2-17616 0</inkml:trace>
  <inkml:trace contextRef="#ctx0" brushRef="#br0" timeOffset="52352.18">25180 9878 44063 0,'0'0'1952'0,"0"0"400"0,4 7-1888 0,0-3-464 0,-4-4 0 0,0 0 0 16,0 0 1088-16,0 0 128 0,0 0 32 0,0 0 0 15,0 0-896-15,0 0-176 0,0 0-48 0,0 0 0 16,0 0-128-16,5-4-144 0,-5 4 144 0,4-9-21776 16</inkml:trace>
  <inkml:trace contextRef="#ctx0" brushRef="#br0" timeOffset="55295.8">23933 8983 2751 0,'0'0'256'0,"0"0"-256"16,0 0 0-16,0 0 0 0,0 0 3104 0,0 0 576 15,0 0 112-15,0 0 32 0,0 0-1616 0,0 0-320 16,0 0-64-16,0 0-16 0,0 0-400 0,0 0-64 16,0 0-32-16,0 0 0 0,0 0-416 0,0 0-96 15,0 0-16-15,0 0 0 0,0 0-160 0,0 0-48 16,0 0 0-16,-5 4 0 0,5-4-32 0,0 0-16 16,-8 2 0-16,8-2 0 0,-4 3 0 0,4-3 0 15,0 0 0-15,0 0 0 0,-6 0-208 0,1 0-32 16,-1-3-16-16,6 3 0 0,-5 0-144 0,0-2-128 15,0 2 192-15,-1-2-192 0,1 0 160 0,0-2-160 0,0 1 128 16,-1 0-128-16,1 2 128 0,0-1-128 16,-2-1 0-16,1 2 128 0,-1-2-128 0,-1-1 0 0,2 0 0 0,-1-1 128 15,-1 1-128-15,1 1 0 0,-1-1 0 0,1 0 0 16,-2-2 0-16,0 2 0 0,0-3 0 0,0 2 0 16,-2-3 0-16,1 2 0 0,-2-1 0 15,3 1 0-15,-1-1 0 0,1 1 0 0,-1 2 0 0,-1-3 0 16,2 1 0-16,1 0 0 0,0 2 0 0,1-2 0 15,-1-1 0-15,-1 3 0 0,-1-2 0 0,1 2 0 0,0-3 0 16,0 2 0-16,-2 1 0 0,1-2 0 16,-2-1 0-16,0 1 0 0,2-1 0 0,-2 3 0 15,-1-4 0-15,0 2 0 0,0-1 128 0,0 1-128 0,-2-1 0 0,1 0 0 16,1-2 0-16,-2 3 0 0,1-2 0 16,1 1 0-16,0-2 0 0,-2-1 0 0,0 1 0 0,-1 1 0 15,0-1 0-15,2-2 0 0,-1 2 0 0,2-2 0 16,-2 1 0-16,2-1 0 0,-6-2 0 0,2 0 0 15,0 3 0-15,1-2 0 0,2-1 0 0,-2 2 0 16,3 1 0-16,1-1 0 0,-1 2 0 0,0-1 0 16,3 3 0-16,-1 1 0 0,1-1 0 0,-2 3 0 15,-1-2 0-15,0-1 0 0,1 1 0 0,-2-1 0 16,2 0 0-16,-3 1 128 0,1 2-128 16,0-3 0-16,-2 2 0 0,2 1 0 0,-1-2 0 0,1 2 0 15,-1-3 0-15,1 1 0 0,-1-1 0 0,1 1 0 16,0-1 0-16,-1 1 0 0,1-2 0 0,-1 1 0 15,1 1 0-15,1-1 0 0,0 0 0 0,0 1 0 16,0-1 0-16,0 1 0 0,-3-5 0 0,1 5 0 0,1-3 0 16,1 2 0-16,0 1 0 0,1-1 0 0,2 2 0 15,-1-2 0-15,2 1 0 0,0-1 0 0,0 1 0 16,-1 0 0-16,4 2 0 0,6 4 0 16,-8-4 0-16,0 1 0 0,2 0 0 0,-1-1 0 0,1-1 0 15,0 1 0-15,1 0 0 0,0 1 0 0,1 1 0 16,-1-2 0-16,-1 0 0 0,1 1 0 0,0 2 128 0,0-4-128 15,-2 1 0-15,2 1 0 0,5 3 0 0,-4-4 0 16,-1 0 0-16,5 4 0 0,-6-2 0 0,1-2 0 16,-1-3 0-16,-1 5 0 0,2-2 0 0,-2 1 0 0,2-1 0 15,5 4 0-15,0 0 0 0,-6-4 0 0,-1-1 0 0,7 5 0 16,-5-4 0-16,0 0 0 0,5 4 0 16,0 0 0-16,-6-3 0 0,6 3 0 0,0 0 0 0,0 0 128 15,0 0-128-15,0 0 0 0,0 0 144 0,0 0-144 16,0 0 160-16,0 0-160 0,0 0 176 0,0 0-176 15,0 0 192-15,0 0-192 0,0 0 160 0,0 0-160 16,0 0 128-16,0 0-128 0,0 0 0 0,0 0 0 16,0 0 128-16,7 0-128 0,-1 0 0 0,0 0 0 15,-6 0 0-15,6 0 0 0,2 0 0 0,-1 0 128 16,-1 0-128-16,-6 0 0 0,0 0 0 0,8 0 0 16,-1 0 128-16,-1 0-128 0,2 0 0 0,0 0 0 15,0 0 0-15,0 0 0 0,-1 0 128 0,1 0-128 16,0 0 0-16,1 0 128 0,0 3-128 0,1-3 0 15,-3 0 0-15,5 0 0 0,-1 0 0 0,-1 0 0 0,1 0 128 0,-1 0-128 16,-1 1 0-16,0 2 0 16,-1-3 0-16,0 0 0 0,-8 0 0 0,8 0 0 15,0 0 0-15,-2 0 0 0,1 0 0 0,-7 0 160 0,7 0-160 16,-7 0 160-16,0 0-160 0,0 0 160 0,0 0-160 0,0 0 160 16,0 0-160-16,0 0 160 0,0 0-160 0,0 0 160 15,0 0-160-15,0 0 160 0,0 0-160 0,0 0 160 16,-3 6-160-16,-1 1 0 0,-1-3 0 0,-2 3 0 15,1-5 0-15,-1-2 0 0,-2 1 0 0,0 2 0 16,-2-3 0-16,2 0 0 0,0 0 0 0,-1 0 0 16,-1 0 0-16,1 0 0 0,-1-3 0 0,-1 2 0 15,3 1 0-15,-1-2 0 0,-2 2 0 0,1-3 0 0,2 2 0 16,0 1 0-16,0 0 0 0,0 0 0 0,1 0 0 0,-1 1 0 16,0 2 0-16,-2-3 0 0,1 2 0 0,2 2 0 15,0-4 0-15,1 3 0 0,1 1 0 0,1-2 0 16,5-2 0-16,-6 4 0 0,6-4 0 0,-4 4 0 15,2 3 128-15,-1-1-128 0,3-6 0 0,-1 9 160 16,-1-5-160-16,2-4 160 0,0 0 48 0,2 7 16 16,-1 2 0-16,0-1 0 0,2-2 160 0,0 4 48 15,1 0 0-15,1 1 0 0,-1-2-224 0,1 1-32 16,0 1-16-16,0 0 0 0,1 0-32 0,-1-1-128 16,0 0 192-16,0-3-64 0,1 3-128 0,-2-3 128 15,0 3-128-15,-1-4 128 0,-3-6-128 0,0 0 0 16,0 0 0-16,0 0 0 0,4 7 0 0,-1-1 0 15,-3-6 0-15,0 0 0 0,0 0 0 0,0 0 0 16,0 0 0-16,0 0 0 0,0 0 0 0,0 0 0 16,0 0-128-16,0 0 128 0,0 0 0 0,0 0-144 15,0 0 144-15,0 0 0 0,0 0 0 0,0 0-128 16,0 0 128-16,1-6 0 0,1-1 0 0,-1 1 0 16,-1-1 0-16,0-2 0 15,0 1-2288-15,1-1-448 0,-1 1-80 0</inkml:trace>
  <inkml:trace contextRef="#ctx0" brushRef="#br0" timeOffset="57859.83">18116 7808 2751 0,'0'0'256'0,"0"0"-256"16,0 0 0-16,0 0 0 0,0 0 4048 0,0 0 768 15,-7-4 160-15,7 4 16 0,-5-3-2688 0,5 3-528 16,-5-4-112-16,5 4-32 0,0 0-512 0,-4-6-96 15,1 2-32-15,2-3 0 0,1 7-160 0,0 0-16 16,0-6-16-16,0-1 0 0,1 1-304 0,1-1-64 16,-1 1-16-16,1-1 0 0,2 1-160 0,0-1-16 15,0-1-16-15,0 5 0 0,0-3-48 0,1-1-16 16,1 3 0-16,1 2 0 0,1-2 16 0,0 4 0 16,1 0 0-16,-1 0 0 0,0 4 16 0,0 2 16 15,0 1 0-15,0 2 0 0,-2-1 112 0,1 5 0 0,-3-2 16 0,1 4 0 16,-1 2-64-16,-2-1-16 0,-2 1 0 15,-1 0 0-15,-1 3 48 0,-1-3 0 16,-2 2 0-16,-1-2 0 0,1 0-160 0,-1-3-16 16,-1-1-128-16,-1 0 192 0,-1-3-192 0,0-1 128 0,1-5-128 0,0-1 0 15,0-3 0-15,0-3 0 0,-1-1 0 16,1 0 0-16,1-2-144 0,-1-1 144 0,1-2 0 0,-1-1-144 16,3 1 144-16,1 1 0 0,2-4 0 0,-1 1 0 15,2 1 0-15,-1-3 0 0,2 2 0 0,2-2 0 16,-1 3 0-16,2-3 0 0,0 1 0 0,1 1 0 15,2 1-448-15,0-1-48 16,1 1-16-16,1 1 0 0,1-2-1520 0,3 0-304 0,-2 3-64 16,0-1-16-16,1 2-96 0,-1 0-32 0,1 1 0 15,1 2 0-15,-2-3-352 0,2 3-80 0,0 2-16 0,0-2 0 16,-1 4 1392-16,1 0 288 0,-1-3 48 16,-1 3 16-16,-1 0 928 0,0 3 176 0,-1-3 144 0,-1 0-192 0,-7 0 1984 0,0 0 384 15,5 3 64-15,0 0 32 0,-1 1 464 0,0 3 80 16,-1-1 32-16,-2 1 0 0,-1 4-560 0,0-2-112 15,-1 4-32-15,-1 1 0 0,0 2-528 0,-1-2-96 16,1 5-32-16,-4-1 0 0,2 4-464 0,2-1-80 16,-1 5-32-16,1-2 0 0,0 2-368 0,1 0-80 15,-2 4-16-15,2-2 0 0,0 1-144 0,-1-3-48 16,0-1 0-16,0-3 0 0,1-1 32 0,1-5 0 16,0-2 0-16,1-1 0 0,1-2-160 0,-1-2-128 15,0-3 144-15,-1-6-144 0,0 0 0 0,0 0 0 0,0 0 0 16,0 0 0-16,0 0 0 0,0 0-128 0,3-9 128 0,-2 1-208 15,-1-5 208-15,2-2 0 16,-2 0 0-16,0-2-144 0,-2-2 144 0,2-1 0 16,-1-4 0-16,0 2 0 0,-1-1-128 0,1 2 128 15,0-2-128-15,1 2 128 0,-2 4 0 0,2-1-160 16,0 1 160-16,0 0 0 0,2 3 0 0,-1-2 0 16,2 3 0-16,-1 0 0 0,2-2 0 0,2-1 0 0,-1 6 0 15,0 0 0-15,0 0 0 0,3 0 0 0,0-1 0 16,1 2 0-16,2-1 0 0,0 3 0 0,2 1 0 0,-1 2 0 15,4-3 0-15,-2 2 0 0,1 4 0 0,-2 1 0 16,0 1 128-16,0 2-128 0,-2 1 0 0,-2 2 144 16,-1 3-144-16,-2-1 0 0,-1 5 0 0,-2 0 128 15,-2 0-128-15,-2 4 0 0,-3-1 0 0,-1 1 128 0,-3-2-128 0,-1 0 0 16,-3 1 0-16,0 1 0 0,-1 0 0 0,0 0 0 16,-1-1 0-16,-1-3 0 0,3-3-128 0,2 1 128 15,1-2 0-15,1-2 0 0,0-4 0 0,0 1 0 16,-2-5-144-16,3-2 144 0,1-3 0 0,0-1-160 15,2-2 160-15,3-1-128 16,1-3-688-16,3 2-128 0,1 1-16 0,1 1-16 16,3-2-2096-16,1 1-432 0,1 0-80 0,2 3-10432 0</inkml:trace>
  <inkml:trace contextRef="#ctx0" brushRef="#br0" timeOffset="58395.83">18649 7810 911 0,'0'0'0'0,"0"0"0"0,0 0 0 0,0 0 0 15,0 0 3648-15,0 0 656 0,0 0 128 0,0 0 32 16,0 0-2304-16,0 0-464 0,0 0-96 0,0 0 0 16,0 0-864-16,0 0-160 0,0 0-48 0,0 0 0 15,0 0 240-15,0 0 64 0,2 4 0 0,1-1 0 16,-3-3 368-16,1 7 80 0,1-1 0 0,-2 1 16 16,0 1-224-16,0 1-48 0,0-3-16 0,-2 2 0 15,2 4-304-15,2 1-48 0,-1 1-16 0,0 3 0 0,1-1-144 0,-1 4-48 16,0 1 0-16,2 8 0 0,-1-2-16 0,2 1-16 15,-2-2 0-15,-1 0 0 0,0-2-48 0,1-5-16 16,-1-2 0-16,0-4 0 0,2-2-208 0,-2 2-144 16,-1-7 192-16,2 1-192 0,-2-7 0 0,0 0 0 15,0 0 0-15,0 0 0 0,0 0 0 0,0 0-144 16,0-11 144-16,0-2-192 0,0-2 192 0,0-2 0 16,-2 0-144-16,2-3 144 15,0-1-576-15,0 1-32 0,0 1-16 16,0-1 0-16,0 0 80 0,0 2 16 0,2-2 0 15,-1 5 0-15,0-2 336 0,0 0 192 0,2 1-192 0,0 2 192 0,-1 0-128 16,2 1 128-16,1 3 0 0,1-3 0 0,-1 0 0 0,0 2 0 16,0-2 0-16,2 4 0 0,0-2 0 0,-1 5 0 15,1-1 0-15,-1 1 0 0,1 2 0 0,-1 1 0 16,2 2 0-16,0 1 0 0,-8 0 160 0,8 1-16 16,-2 3 0-16,1 1 0 0,-7-5 240 0,3 11 32 15,-3 2 16-15,0-3 0 0,-4 4 16 0,-2-1 0 16,0 0 0-16,-1 0 0 0,-2-3-208 0,1 5-48 0,0 0 0 15,1-1 0-15,-1-1-64 0,0 0 0 0,0-3-128 0,0 1 192 16,0-2-192-16,2-3 0 0,-2-2 0 16,1 0 0-16,2-5 0 0,0 1 0 0,0-3 0 0,1 3 0 15,0-4 0-15,0-1-128 0,1 1 128 0,1-2 0 32,0-2-1520-32,2-1-240 0,0-2-48 0,2 2-15216 0</inkml:trace>
  <inkml:trace contextRef="#ctx0" brushRef="#br0" timeOffset="58796.94">18845 7810 6447 0,'0'0'576'0,"0"0"-576"0,0 0 0 0,0 0 0 0,0 0 5184 0,0 0 944 16,0 0 176-16,0 0 32 0,0 0-3616 0,0 0-736 16,0 0-128-16,0 0-48 0,6-2-1200 0,-1-2-240 15,0-3-48-15,0 3-16 0,0-2-304 0,2 3 128 16,1-3-128-16,-2 2 0 0,1-3 240 0,1 3-64 15,0 2-16-15,1-2 0 0,0 1 96 0,0-1 32 16,0 4 0-16,2-2 0 0,-2 2 32 0,2 0 16 16,0 0 0-16,0 2 0 0,2 0 32 0,-1 3 0 15,-1-1 0-15,0 2 0 0,-2 1 32 0,0 3 16 16,-2 1 0-16,-2 2 0 0,-1 0-96 0,-1 3-32 16,-2-2 0-16,-2 2 0 0,-5-3-32 0,0 1-16 15,-5 2 0-15,0-2 0 0,-3 3-240 0,1-1 0 16,3-3 0-16,-2-2 0 0,-1-2 128 0,0-1-128 15,0-2 0-15,0-3 0 0,0 0 0 0,-2-6 0 16,2 0 0-16,1-1 0 0,1-6 0 0,0-1 0 16,2 0-160-16,-2-4 160 0,4 0 0 0,0-3 0 15,2 3 0-15,3-2-128 0,1 0 128 0,2 0 0 0,2 4 0 16,2-4 0-16,1 3-336 0,3 1-48 0,-1 3 0 16,1 1 0-1,1-2-2304-15,2 5-448 0,1-5-112 0,1 5-12608 0</inkml:trace>
  <inkml:trace contextRef="#ctx0" brushRef="#br0" timeOffset="59481.25">19272 7704 6447 0,'0'0'576'0,"0"0"-576"16,0 0 0-16,0 0 0 0,0 0 3264 0,0 0 528 15,0 0 112-15,0 0 32 0,0 0-1808 0,0 0-352 0,0 0-80 16,0 0-16-16,0 0-672 0,0 0-144 0,0 0-32 0,0 0 0 16,0 0 0-16,0 0 0 0,0 0 0 0,0 0 0 15,0 0-96-15,0 0-32 0,0 0 0 0,0 0 0 16,-6 3-112-16,0 4-16 0,-1-1-16 0,-1 1 0 15,0-3-288-15,0 2-48 0,-2 1-16 0,-1-3 0 16,1 2-64-16,-1 1-16 0,2-1 0 0,1 1 0 16,0-3 112-16,-1 2 16 0,1-2 0 0,2 1 0 15,-2-1 16-15,3 3 16 0,5-7 0 0,0 0 0 16,0 0 48-16,0 0 16 0,0 0 0 0,0 0 0 0,0 0-32 16,5 6 0-16,-5-6 0 0,6 7 0 0,1-4-144 15,1-2-48-15,1 2 0 0,0 0 0 0,0-3-128 0,-1 0 192 16,3 3-192-16,-1-3 192 0,1 0-192 0,-1 1 0 15,1 2 0-15,-1-3 0 0,2 3 0 0,-2-2 0 16,-1 2 0-16,-1 1 0 0,0 1 0 0,-3-1 0 16,-5-4 0-16,7 8 0 0,-3 1 0 0,-2-3 128 15,0 5-128-15,-2-2 0 0,-2-3 128 0,0 5-128 16,-1-1 128-16,-1 2-128 0,-1-1 0 0,0-1 0 16,0 1 128-16,-1-5-128 0,0 3 0 0,-1-2 0 15,1-3 0-15,-1 2 0 0,1-2 0 0,0-1 0 16,0-3 0-16,-1 0 0 0,7 0 0 0,-6-3 0 15,-1 2 0-15,7 1 0 0,-4-5-192 0,2 1 192 0,-1-3-160 16,2 1 160 0,-1-1-2512-16,2-1-416 0,2-1-80 0,-1 3-13344 0</inkml:trace>
  <inkml:trace contextRef="#ctx0" brushRef="#br0" timeOffset="59752.9">19460 7708 16991 0,'0'0'752'0,"5"-4"144"0,0 3-704 0,0-2-192 0,-5 3 0 0,0 0 0 0,5-2 2640 0,-5 2 496 16,0 0 112-16,0 0 16 0,0 0-736 0,0 0-144 16,0 0-16-16,2 5-16 0,-2 0-928 0,-2 4-176 15,1 1-32-15,0-2-16 0,0 2-528 0,1 2-96 16,0 1-32-16,0 0 0 0,0-1-112 0,0 1-32 16,-2-1 0-16,4-1 0 0,-1 3-112 0,1-1-32 15,1 0 0-15,1-3 0 0,-1 3-128 0,1-2-128 16,0 1 144-16,-1-2-144 0,1 1 128 0,0-1-128 15,2-1 0-15,0 0 0 0,1-1 0 0,-1 1 0 16,1-5 0-16,2 0 0 16,0-1-1792-16,0-3-416 0,-2-3-80 0,1-1-15936 0</inkml:trace>
  <inkml:trace contextRef="#ctx0" brushRef="#br0" timeOffset="60049.17">19769 7497 22687 0,'0'0'1008'0,"4"-3"208"0,-2-4-976 0,2 4-240 0,1-1 0 0,1-1 0 16,-2 4 2416-16,-4 1 432 0,0 0 96 0,0 0 0 16,0 0-992-16,7 4-208 0,0 2-32 0,-2 5-16 15,-1-2-608-15,-1 4-112 0,-1 4-16 0,0 0-16 16,-2 3-416-16,0-1-80 0,-2 5 0 0,1 0-16 15,0-5-32-15,1 1 0 0,-2 1 0 0,0 1 0 16,-2-1-64-16,3 1-16 0,-1 2 0 0,1-3 0 16,0 1-128-16,-1-1-16 0,2-4-16 0,0 1 0 15,-1-3-160-15,2 1 0 0,1-3 144 0,-1-3-144 0,0 1 0 16,2-2 0-16,-3-9 0 0,4 10 128 16,-2-3-592-16,2-3-112 0,-4-4-32 0,0 0 0 15,8 0-2272-15,0-7-464 16,-1 1-96-16</inkml:trace>
  <inkml:trace contextRef="#ctx0" brushRef="#br0" timeOffset="60549.62">19924 7774 6447 0,'0'0'272'0,"0"0"80"0,-7 0-352 0,-1 2 0 16,0 0 0-16,-1-2 0 0,0 2 5984 0,-2 1 1120 16,1-2 240-16,-1 2 32 0,1 1-5040 0,0-2-1008 15,1-2-208-15,-1 2-32 0,1 0-784 0,-2-2-160 16,3 0-16-16,0 0-128 0,2 0 176 0,-1 3-176 15,2-3 160-15,5 0-160 0,0 0 0 0,0 0 128 16,0 0-128-16,0 0 0 16,0 0-1216-16,0 0-304 0,0 0-48 0,0 0-16 15,0 0-816-15,0 0-160 0,8 0-48 0,0 1 0 16,1-1-688-16,0 3-144 0,2-3-16 0,-1 4-16 16,2-2 2144-16,0 1 432 0,2-2 96 0,4-1 16 0,1 3 1680 0,-1 0 352 0,-2-2 64 15,1-1 16-15,0 0 1344 0,1 0 272 0,-1 0 48 16,2 0 16-16,-2-1-656 0,0-2-128 0,1 0-32 0,0-1 0 15,-1 1-928-15,0-3-192 0,-1 0-48 0,0-1 0 0,0-1-512 16,-2 2-96-16,-2-1-32 0,1-3 0 0,-4 1-128 16,0 1-16-16,-4-1-16 0,-2-1 0 15,-3 10-64-15,-3-6-16 0,3 6 0 0,-6-1 0 0,-3 1 224 16,0 0 32-16,-5 1 16 0,0 4 0 0,-3 2-144 16,0-1-16-16,-1 2-16 0,-1-1 0 0,0 3-80 0,0 3-16 15,2-1 0-15,2-2 0 0,0 4 128 16,3-1 32-16,2-2 0 0,-1 3 0 0,1 1 176 0,3-2 32 15,3 2 16-15,2-2 0 0,3 3-32 0,3-3-16 16,0-3 0-16,3 3 0 0,0-2-176 0,3-1-48 16,0 1 0-16,3-2 0 0,2 1-256 0,0-3 128 15,2-1-128-15,3-3 0 0,1 1 0 0,1-4 0 16,0-3 0-16,1 2 0 0,-1-3 0 0,-1-2 0 16,-1-4 0-16,3-5 0 15,-3 0-1280-15,-2-2-176 0,-2-2-16 0,-3 2-11152 16,0-3-2224-16</inkml:trace>
  <inkml:trace contextRef="#ctx0" brushRef="#br0" timeOffset="60734.73">19566 7314 36687 0,'-13'11'1616'0,"13"-11"352"0,-6 4-1584 0,2 2-384 0,2-1 0 0,-4-3 0 16,3 3 2272-16,-1-1 368 0,4-4 80 0,0 0 16 15,0 0-1712-15,0 0-320 0,0 0-80 0,0 0-16 0,0 0-480 0,0 0-128 16,0 0 0-16,0 0 0 16,0 0-1776-16,0 0-368 0</inkml:trace>
  <inkml:trace contextRef="#ctx0" brushRef="#br0" timeOffset="61392.55">18480 8404 10127 0,'0'0'896'0,"0"0"-704"0,0 0-192 0,0 0 0 0,0 0 3840 0,0 0 720 16,-5 2 160-16,-1 1 16 0,0 1-1776 0,-1 0-352 15,-1 2-80-15,-1 4-16 0,-1-3-1040 0,-1 7-192 16,2 1-64-16,-1 2 0 0,-2 3-464 0,0 1-112 16,2 1 0-16,-1 3-16 0,1 4-240 0,1-3-64 15,-1-2 0-15,3 8 0 0,-1-2-112 0,2-2-16 16,4-2-16-16,0-2 0 0,0-5-16 0,1-2 0 15,2 3 0-15,3-6 0 0,1 2-160 0,3-3 160 0,-2-6-160 16,5 1 160-16,2 1-160 0,1-3 0 16,1-2 0-16,1-1 0 0,1 1 0 0,1-2 0 15,4-2-224-15,-1 0 80 16,0-5-1184-16,0 1-224 0,0 0-48 0,-1-2-10816 16,-2-3-2144-16</inkml:trace>
  <inkml:trace contextRef="#ctx0" brushRef="#br0" timeOffset="62632.39">18892 8729 911 0,'0'0'0'0,"0"0"0"0,0 0 0 0,4-7 0 16,-2-2 3696-16,-1 0 656 0,0 1 128 0,1-1 16 16,-2 1-2512-16,-2-1-512 0,0-2-112 0,-1-2-16 0,-1 3-496 0,-1-2-96 15,-2 1-32-15,1 1 0 0,-1 3 176 0,-1 1 16 16,1-1 16-16,-1 3 0 0,-1 4 0 0,2 0 0 15,-1 4 0-15,0 0 0 0,0 5-64 0,2 2-16 16,-3-2 0-16,0 4 0 0,1 0-272 0,1 2-48 16,1-2-16-16,-1 2 0 0,2-4-192 0,1 2-32 15,0 0-16-15,1-3 0 16,1 4 0-16,0-4 0 0,1 1 0 0,1-2 0 0,1 1-80 0,1-3-32 16,-1-1 0-16,2 1 0 0,-3-7-160 0,4 6 0 15,-4-6 144-15,6 4-144 0,-6-4 0 0,8 0 0 16,0-2 0-16,1 0 0 0,0-3 0 0,0 1-192 15,-2-2 32-15,1-1 0 16,0-1-368-16,-1-1-80 0,1 3-16 0,-1-5 0 0,-2 1 352 0,0 0 64 16,1-3 16-16,0 3 0 0,1-1 192 0,-2 2-144 15,-1-1 144-15,0 1-128 0,-3 1 128 0,0-1 0 0,-1 2-144 0,0 7 144 16,0 0 160-16,0 0 96 16,0 0 32-16,0 0 0 0,0 0 336 0,0 0 64 0,-1 7 16 0,1-1 0 15,0 3-192-15,0-1-16 16,-1 1-16-16,1 2 0 0,2-1-240 0,0 3-48 0,0-4-16 0,1 2 0 15,0-1-176-15,-1 0 160 0,2-4-160 16,-1 1 160-16,-2-1-160 0,2 1 0 0,1-3 0 0,1 0 0 16,1 2 0-16,2-3 0 0,1-2 128 0,2 2-128 31,1-3-1376-31,-2 2-304 0,-1-2-64 0,2 0-14848 0</inkml:trace>
  <inkml:trace contextRef="#ctx0" brushRef="#br0" timeOffset="62977.39">19169 8579 14735 0,'0'0'1312'0,"0"0"-1056"16,0 0-256-16,0 0 0 0,0 0 3648 0,0 0 656 16,0 0 144-16,0 0 32 0,-7-6-2304 0,7 6-464 15,-6 0-96-15,0 1-16 0,1 2-848 0,0-1-176 16,-2 0-48-16,1 3 0 0,1-1-144 0,-2 2-16 15,1 3-16-15,-1-1 0 0,0 1-16 0,2 2 0 16,0-2 0-16,0 2 0 0,1-1-16 0,1 3-16 16,2-2 0-16,1-1 0 0,0 2-80 0,1-2-16 15,3 1 0-15,-1-2 0 0,-1 2-80 0,2-1-128 16,2-3 176-16,0 2-176 0,1-3 128 0,0-2-128 16,0 0 0-16,1 3 0 0,1-5 0 0,2 1 0 15,-1-2 0-15,0-1 0 0,4 0 0 0,-3 0 0 16,0-1 0-16,-1-2 0 0,-1-1 0 0,1-1 0 15,-2-1 0-15,-1 2 0 0,1-3-368 0,-1 3-16 0,-1-2-16 16,0 2 0 0,-1-3-1696-16,0 1-336 0,0-1-64 0,1 0-13520 0</inkml:trace>
  <inkml:trace contextRef="#ctx0" brushRef="#br0" timeOffset="63344.02">19302 8520 23615 0,'0'0'1040'0,"0"0"224"0,0 0-1008 0,0 0-256 0,4 7 0 0,-4-7 0 0,0 0 2400 0,0 0 432 16,3 9 96-16,0-2 16 0,-1 0-1424 0,-1 3-288 15,1-4-48-15,-1 5-16 0,-1-1-496 0,1 3-96 16,2 0-32-16,0-2 0 0,-1 2-96 0,1 3 0 16,-1 1-16-16,1-2 0 0,0 0-112 0,-1 0 0 15,1-4-16-15,-2 2 0 0,1-2-176 0,-1-1-128 16,0-3 144-16,2 2-144 0,-2-3 0 0,2-2 0 15,-3-4 0-15,0 0 0 0,0 0 0 0,0 0 0 16,0 0 0-16,0 0 0 0,0 0-192 0,0 0 192 16,0-10-192-16,0 1 192 0,0-2-144 0,0-2 144 15,0-1 0-15,1-2-144 0,0 0 144 0,1 2 0 0,-1 1 0 0,2-3 0 16,-1 1 0-16,2 0 0 16,0 4 0-16,0-2 0 0,0 3 0 0,1-3 0 15,2 2 0-15,1 2 0 0,-1 1 0 0,3 2 0 16,0 3 0-16,1-1 128 15,-1 1-448-15,-1 1-96 0,0 0-16 0,1 4 0 16,-1 0-2128-16,-1 1-416 0,-1 1-96 0,0 0-12144 0</inkml:trace>
  <inkml:trace contextRef="#ctx0" brushRef="#br0" timeOffset="63661.07">19528 8586 4607 0,'0'0'192'0,"0"0"64"0,0 0-256 0,0 0 0 0,0 0 0 0,5-3 0 16,0-1 4784-16,0 4 912 0,-5 0 176 0,7-2 32 0,1-2-3680 0,-2 0-752 15,1-1-128-15,-1 3-48 0,1 0-464 0,0 2-80 16,-1 0-32-16,2 2 0 0,1 0-288 0,-1 0-64 16,0 1-16-16,1 1 0 0,0 0-80 0,0 5-16 15,-2-5 0-15,-1 2 0 0,0 1 0 0,1 3 0 16,0 1 0-16,-2 2 0 0,1 0 192 0,-3 3 16 16,-1-2 16-16,0-1 0 0,-2 3-16 0,-1-2 0 15,-3-1 0-15,0 1 0 0,-1-1-160 0,0 0-48 16,-1-3 0-16,0 1 0 0,-1-5-256 0,1 1 160 15,-1-3-160-15,-3 1 128 0,1-4-128 0,-1-1 0 16,1-1 0-16,0-2-176 0,0-3 176 0,2 2-128 16,0-5 128-16,0 1-128 0,2-4 128 0,1 4 0 15,1-1 0-15,1 1 0 0,2-4 0 0,-2 2 0 16,2-1 0-16,2 2 0 16,0 1-1344-16,2 2-192 0,0-3-48 0,3 2-14752 0</inkml:trace>
  <inkml:trace contextRef="#ctx0" brushRef="#br0" timeOffset="64088.1">19829 8501 10127 0,'0'0'896'0,"0"0"-704"0,0 0-192 0,0 0 0 16,0 0 4576-16,0 0 880 0,0 0 176 0,0 0 48 15,6 2-3440-15,-6-2-704 0,0 0-128 0,0 0-16 16,0 0-880-16,0 0-160 0,0 0-32 0,0 0-16 0,0 0 32 0,-4 7 16 15,-1 2 0-15,0-1 0 0,-2-2 0 0,1 4 0 16,-1-3 0-16,3 3 0 0,-1-1-96 0,0-1 0 16,0-2-16-16,-1 5 0 0,1-5-64 0,1 1-16 15,3-1 0-15,-2 1 0 0,2-1 0 0,1 1 0 16,0-1 0-16,1 1 0 0,-1-7 16 0,4 7 0 16,2-3 0-16,-1-2 0 0,-5-2-48 0,6 4-128 15,2-1 192-15,0 1-64 0,1-2-128 0,0 0 0 16,1 0 0-16,-1 2 128 0,1-1-128 0,2-1 0 15,0 2 0-15,0 0 0 0,1-1 128 0,-3 3-128 16,-1 1 0-16,-2-1 128 0,-2 1-128 0,-1 1 0 16,-1-2 0-16,-2 4 0 0,-1 0 128 0,-3-1-128 15,-1 2 0-15,-1-1 128 0,-3 1-128 0,0-1 0 16,-1-1 0-16,0 0 128 0,-1-1-128 0,0-1 0 0,1-1 0 16,1 1 0-16,-1-4 0 0,1 1 0 15,1-4 0-15,0 2 0 0,0-4 0 0,2 2 0 16,0-4 0-16,5 4 0 0,0 0-320 0,-4-7 64 0,1 0 16 0,2 1 0 31,1-3-1888-31,3 1-384 0,1-1-80 0,0 2-8240 0,1-1-1648 0</inkml:trace>
  <inkml:trace contextRef="#ctx0" brushRef="#br0" timeOffset="64478.23">20139 8570 21647 0,'0'0'960'0,"0"0"192"0,0 0-912 0,0 0-240 0,0 0 0 0,0 0 0 16,0 0 1824-16,0 0 320 0,0 0 64 0,-6 0 16 16,-2 0-944-16,1 0-176 0,1 3-32 0,-1-3-16 0,-1 4-272 0,0-2-48 15,2 2-16-15,-1 3 0 0,2-3-208 16,0 2-64-16,0-1 0 0,-1-1 0 0,3 3 0 0,0-3-16 16,3-4 0-16,-3 9 0 0,3-2 80 0,0 0 32 15,2 0 0-15,0 0 0 0,1-1-192 0,1 1-32 16,-4-7-16-16,8 4 0 0,1 2-160 0,3-1-16 15,-1 1-128-15,2-1 192 0,1-1-192 0,0 0 0 16,0 1 128-16,1-1-128 0,0 0 0 0,-1 2 0 16,-7 0 0-16,1-3 0 0,-1-1 0 0,-1 3 128 15,0-1-128-15,-2 3 0 0,-3 2 320 0,-1-1 32 16,-3-2 0-16,-1 3 0 0,0-1-208 0,-2-1-144 16,-2-1 192-16,-1 3-192 0,0-2 0 0,-1-3 0 15,0 0 0-15,-3 1 0 0,1-4 0 0,0 2 0 16,2-3 0-16,1-3 0 0,0 2 0 0,1-2 0 0,1-1 0 0,2 2 0 15,5 2-304-15,0 0 48 0,-3-7 0 0,1 1 0 32,0-2-3296-32,2 8-656 0</inkml:trace>
  <inkml:trace contextRef="#ctx0" brushRef="#br0" timeOffset="64812.33">20302 8410 6447 0,'0'0'576'0,"0"0"-576"0,0 0 0 0,0 0 0 15,0 0 5952-15,8 0 1072 0,-8 0 208 0,6 0 64 0,-6 0-4288 0,7 0-832 16,-7 0-192-16,7 3-16 16,-7-3-880-16,8 1-160 0,0 2-32 0,0 1-16 0,-1 1-240 0,-1 2-32 15,1 0-16-15,1 0 0 0,-2 2-176 0,2 2-32 16,2 2-16-16,1 4 0 0,-1 0-112 0,1 2-32 15,-2 5 0-15,0-2 0 0,-2 6-48 0,-2-2-16 16,-1 4 0-16,-1-2 0 0,-5 0-160 16,0 3 0-16,-4-4 144 0,0 2-144 0,-3-2 0 15,-1-3 0-15,0-2 0 0,0-5 128 0,-1 0-128 0,1-4 0 16,0 0 0-16,0-3 0 0,2-6 0 0,2 2 0 16,-1-2 0-16,0-1-128 0,7-3 128 0,0 0-160 15,0 0 160-15,-4-7-160 16,3-3-1856-16,4-4-368 0,-1 1-80 0</inkml:trace>
  <inkml:trace contextRef="#ctx0" brushRef="#br0" timeOffset="65813.97">25658 11051 9215 0,'0'0'816'16,"0"0"-656"-16,0 0-160 0,0 0 0 0,0 0 4928 0,-1 6 944 0,1-6 192 0,-4 7 32 16,0-1-3168-16,-1 3-640 0,-2-1-128 0,-1 1-32 15,-2-1-912-15,-3 1-176 0,4 5-32 0,-3-1-16 16,-1 0-416-16,0 1-96 0,-2 2-16 0,1 4 0 15,-1-2-128-15,1 4-16 0,-2-2-16 0,2 1 0 16,2 2-112-16,2 1-32 0,-1-4 0 0,3-1 0 0,3 3-160 16,1-3 192-16,2 0-192 0,2-2 192 0,2 3-192 15,3-4 192-15,2-2-192 0,2-1 192 0,2 3-192 16,0-3 0-16,2-2 0 0,2-1 128 0,1-1-128 16,1-2 0-16,1-1 0 0,4 1 0 15,-5-6-1280-15,0-1-192 0,0-1-48 0,2-2 0 16,-4 1-1824-16,1-2-368 0,0 0-80 0</inkml:trace>
  <inkml:trace contextRef="#ctx0" brushRef="#br0" timeOffset="66345.95">25783 11297 11967 0,'0'0'1072'15,"0"0"-864"-15,0 0-208 0,0 0 0 0,0 0 3616 0,0 0 672 16,0 0 144-16,0 0 32 0,0 0-2032 0,0 0-416 0,0 0-80 0,0 0-16 15,0 0-896-15,0 0-176 16,-6 2-32-16,1 5-16 0,1-3-336 0,2 2-64 16,2-6-16-16,-3 11 0 0,0-2 80 0,1 2 16 15,0 2 0-15,2-3 0 0,0 3-48 0,0 0-16 16,0 0 0-16,2 2 0 0,-2 1-176 0,0 1-48 0,0-2 0 0,0 0 0 16,0 0-64-16,1 2-128 15,-1-3 176-15,-1 0-176 0,1-5 128 0,0-9-128 0,0 8 0 0,0 1 0 16,0-9 0-16,0 0 0 0,0 7 0 0,0-7 0 15,0 0 0-15,0 0-144 0,0 0 144 0,0 0-192 16,1-4 192-16,0-3-192 0,1-2 192 0,0 1-192 16,1-1 192-16,0-1 0 0,-2-4 0 0,1 4 0 15,1-3 0-15,0 0 0 0,-1 0 0 0,2 2-128 0,2-2 128 16,-3 3 0-16,1-3 0 0,2 1 0 0,-1 1 0 16,1 1 0-16,4-1 0 0,-1 2 0 0,-1 3 0 15,1-1 0-15,0 1 0 0,-1 2 0 0,-2 0 0 0,2 1 128 16,1-1-128-16,1 4 0 0,-3 0 0 0,3 1 144 15,-3 2-144-15,0 0 0 0,-1 1 144 0,0 2-144 16,-1 3 0-16,0-1 144 0,-2-1-144 0,-1 2 0 16,1 1 0-16,-2 3 128 0,-2 1-128 0,0-1 0 15,-1-2 0-15,1 3 128 0,-1-1-128 0,-1 0 0 16,2 0 0-16,1 0 0 0,0 0 0 0,0-3 0 16,-2 1 0-16,2-2 0 0,0-1 0 0,2-3 0 15,-2-5 0-15,0 0 0 0,0 0 0 0,0 0 0 0,5 4 0 16,0-1 0-16,-5-3-208 0,7 0 16 15,0 0 16-15,1 0 0 16,0-3-2112-16,-1-1-416 0,-1-1-96 0,1 1-16 16,-2-2-1184-16,0-1-240 0</inkml:trace>
  <inkml:trace contextRef="#ctx0" brushRef="#br0" timeOffset="66706.53">26080 11509 3679 0,'0'0'320'0,"0"0"-320"16,0 0 0-16,0 0 0 0,0 0 4048 0,0 0 752 15,0 0 128-15,0 0 48 0,5-5-2096 0,-5 5-432 16,7-2-80-16,-1 0 0 0,1-1-752 0,-1 2-144 0,1-2-16 0,1-1-16 15,0-1-640-15,-1 1-128 0,4-2-32 0,-2 2 0 16,-2-3-448-16,-1 1-192 0,2-1 176 0,-1-1-176 16,-1-1 0-16,1 2 0 0,-2 1 0 0,0-1 0 0,0-3 0 0,-1 3 0 15,-1-2 0-15,-2 3 0 0,-1 6 0 16,0 0 0-16,-4-7 0 0,4 7 0 0,-6-1 0 0,-2-2 176 16,-1 3-176-16,0 3 160 0,-1 1 256 0,1 2 48 15,1-3 16-15,-1 3 0 0,0 2 64 0,0-1 16 16,0 2 0-16,0 1 0 0,-1 0-176 0,4 0-48 15,1 1 0-15,-1-1 0 0,2 3 16 0,2-2 0 16,1 0 0-16,1 3 0 0,0-4-80 0,1 0-16 16,1 0 0-16,2 0 0 0,2 1-128 0,-1-1-128 15,1-1 192-15,4-2-192 0,-1-1 128 0,1 1-128 16,1-3 0-16,-1-2 0 0,2 2 0 0,1-1 0 16,0-3 0-16,2 0 0 0,-1-3 0 0,2 1 0 15,-2-2-192-15,2-3 192 16,0-3-1552-16,-2 1-224 0,-1 1-32 0,0-4-16 15,0 2-1312-15,0-4-256 0,-1 4-48 0,-3-1-5952 16,-1-2-1184-16</inkml:trace>
  <inkml:trace contextRef="#ctx0" brushRef="#br0" timeOffset="66922.12">26411 11394 6447 0,'0'0'576'0,"0"0"-576"16,0 0 0-16,0 0 0 0,0 0 3728 0,0 0 640 16,0 0 128-16,0 0 32 0,0 0-1136 0,0 0-208 0,0 0-48 0,0 0-16 15,0 0-992-15,0 0-192 16,0 0-32-16,0 6-16 0,2 3-752 0,0-2-160 0,0 1-16 0,0 1-16 15,1 0-352-15,-1-1-64 0,2 3-16 0,2 0 0 16,-1-3-176-16,1 1-32 0,2 2-16 0,0-2 0 16,0-1-288-16,1-2 160 0,2 4-160 0,0-4 128 15,0 2-128-15,1-1 0 0,-1-5 0 0,2 2 0 16,2 0 0-16,1-1 0 0,-1-1 0 0,0-4 0 16,0-1-1840-1,-1-1-240-15,-3 0-48 0,1-2-10544 0,-1-1-2112 0</inkml:trace>
  <inkml:trace contextRef="#ctx0" brushRef="#br0" timeOffset="67117.02">26654 11357 10127 0,'0'0'448'0,"-11"3"96"0,-1 3-544 0,1 1 0 15,-3 1 0-15,0 3 0 0,-3 0 5392 0,1 2 976 16,-1 1 192-16,0 2 32 0,-1 4-3968 0,0-3-816 16,1 0-144-16,1 0-48 0,0-1-848 0,3 1-192 15,1-3-16-15,2-1-16 0,-1 0-208 0,3-1-32 16,2-2-16-16,1 1 0 0,1-2-144 0,1-2-16 15,3-7-128-15,0 8 192 0,0-8-192 0,0 0 0 16,0 0 0-16,0 0 0 0,8 6 0 0,0-3 0 16,-8-3-208-16,9-3 64 15,1-1-2528-15,1 2-496 0,-1-2-96 0</inkml:trace>
  <inkml:trace contextRef="#ctx0" brushRef="#br0" timeOffset="67392.67">26794 11171 11967 0,'0'0'1072'0,"0"0"-864"0,0 0-208 0,6 3 0 15,1 1 4400-15,-2 1 832 0,-5-5 160 0,5 4 48 16,-1 0-2560-16,-1 2-512 0,-2 1-112 0,-1 2-16 16,0-2-912-16,-1 6-192 0,-2-3-48 0,1 3 0 15,-2 2-336-15,-2 0-80 0,3 5-16 0,-3 0 0 16,0-3-240-16,-1 4-48 0,1 1-16 0,0-1 0 0,2-5-32 15,1-2 0-15,-1 2 0 0,1 1 0 0,3-4-192 0,-1 1-128 16,1-1 160-16,1 0-160 0,0 3 128 0,2-5-128 16,0-1 0-16,0-3 0 15,3-3-512-15,-6-4-192 16,8-2-32-16,1 2-16 0,0 0-2528 0,1-5-512 0,0 0-112 16,0-2 0-16</inkml:trace>
  <inkml:trace contextRef="#ctx0" brushRef="#br0" timeOffset="67548.75">26946 11437 22975 0,'0'0'1024'0,"0"0"192"0,-11 0-960 0,2 0-256 0,-3-1 0 0,0 1 0 0,-1 0 2608 0,-1 1 464 16,0-1 112-16,-2 3 16 0,-1-1-1856 0,0 0-384 15,1-2-64-15,0-2 0 0,1 2-624 0,0-2-112 0,2 2-32 0,1-3 0 16,3 2-128-16,0-2 128 16,9 3-128-16,0 0 128 0,-5-4-128 0,5 4-176 15,0 0 48-15,0 0-16800 0</inkml:trace>
  <inkml:trace contextRef="#ctx0" brushRef="#br0" timeOffset="68148.62">27267 11196 3679 0,'2'-16'320'0,"-2"16"-320"0,0 0 0 16,5-6 0-16,-2-1 3280 0,1 1 592 0,0-1 112 0,0 3 32 16,0 0-1440-16,0 2-272 0,-4 2-64 0,0 0-16 15,0 0-528-15,0 0-96 0,0 0-32 0,0 0 0 16,0 0 48-16,4 6 16 0,-2 1 0 0,-1 3 0 16,-1 1-592-16,-1 2-112 0,0 2-32 0,-2 2 0 15,1 1-272-15,-2 1-64 0,0 1-16 0,1 1 0 16,1 1-32-16,0-1-16 0,0 1 0 0,0 2 0 15,1-5-288-15,0 2-48 0,1-1-16 0,0 4 0 0,0-2 736 16,1-2 144-16,2-3 16 0,-1-4 16 16,1-5-1664-1,1-2-336-15,0 3-64 0,0-2-16 0,0-3 768 0,1 2 256 0,0-3-192 0,2-2 192 16,-1 2-2256-16,1-6-368 16,-1 2-64-16,1-4 0 0,1 1-1424 0,-1-3-288 0</inkml:trace>
  <inkml:trace contextRef="#ctx0" brushRef="#br0" timeOffset="68342.45">27411 11459 18767 0,'0'0'832'0,"0"0"176"0,0 0-816 0,0 0-192 16,-8-6 0-16,0 0 0 0,-1 3 2544 0,-2-1 464 16,-2 1 80-16,-1 2 32 0,2-2-944 0,-1 3-192 15,0-3-48-15,-2 3 0 0,1 0-1040 0,1 0-224 16,-2 0-32-16,2-1-16 0,2-2-400 0,0 3-80 16,1 0-16-16,2 0 0 0,1 0-128 0,2 3 160 15,0-2-160-15,5-1 160 0,0 0-160 0,0 0 160 16,0 0-160-16,0 0 160 15,4 3-2016-15,1 1-384 0,1-1-96 0,2-1-16 16,1 0-1312-16,2 0-272 0,16 2-48 0,-6 3-16 0</inkml:trace>
  <inkml:trace contextRef="#ctx0" brushRef="#br0" timeOffset="68615.66">27387 11440 6447 0,'16'-3'576'0,"-8"-1"-576"0,-1 0 0 0,3-2 0 0,-1 3 3184 0,1-4 528 0,2 1 96 0,1-1 32 0,0 1-1072 0,-1-1-208 15,-2 1-32-15,1 2-16 0,-2 0-544 0,2-1-112 0,-5 3-32 0,2 2 0 16,-1 0-528-16,0 0-96 0,1 4-32 0,-1 3 0 15,-1-1-448-15,0 1-80 0,-1 2-32 0,-1-1 0 16,-2 2-240-16,0 3-48 0,-2 1-16 0,-2 1 0 0,-2-2-176 16,-1 2-128-16,0-2 192 0,-2 0-192 0,0-3 0 0,0 1 0 15,-1-2 0-15,0-2 0 0,0-1 0 16,1-2 0-16,-1-1 0 0,-3-2 0 0,3-1 0 0,2-1 0 16,-1-3-144-16,2-5 144 0,0 2 0 0,1-3-128 15,0 0 128-15,1 0 0 0,1-3 0 16,0 2-128-16,2 2 128 0,2-1 0 0,0-1 0 0,1-1 0 15,1 2 0-15,2 2 0 0,1-1 0 0,0 2 0 16,-2-3 0-16,1 3 0 0,2 3 0 0,0-2 0 16,-3 3 0-16,1-1-12864 15,-1 2-2496-15</inkml:trace>
  <inkml:trace contextRef="#ctx0" brushRef="#br0" timeOffset="68897.03">27780 11040 9215 0,'0'0'400'0,"0"0"96"0,6 4-496 0,2-1 0 0,-8-3 0 0,9 4 0 16,-9-4 6336-16,11 6 1184 0,-1-3 224 0,0 3 64 0,0 2-5248 0,1-1-1056 16,-1 2-208-16,-1 1-32 0,0 3-736 0,1 3-144 15,-3 1-16-15,0 3-16 0,-1 1-224 0,0 5-128 16,-2 2 128-16,-2 4-128 0,-3 1 144 0,-2 4-144 15,-2-1 192-15,-3 1-192 0,-2 1 128 0,-2-1-128 16,-4 2 0-16,-1-2 0 16,-1-5 128-16,0 2-128 0,-1-3 0 0,1-3 0 15,1 0 0-15,1-5 0 0,2-3 0 0,1-4 0 16,1 1-672-16,1-9-240 0,4-3-48 0,0-4-17584 16</inkml:trace>
  <inkml:trace contextRef="#ctx0" brushRef="#br0" timeOffset="75956.84">25306 6722 3679 0,'0'0'320'0,"0"0"-320"16,0 0 0-16,0 0 0 0,0 0 4048 0,-5-6 752 15,-6 2 128-15,3 1 48 0,8 3-2032 0,0 0-384 16,0 0-96-16,0 0-16 0,0 0-448 0,0 0-80 15,0 0-32-15,0 7 0 0,0-7-560 0,0 6-112 16,0 3-32-16,0 2 0 0,-1-1-544 0,1 1-96 16,-1 1-32-16,1 2 0 0,0 2-208 0,1 5-48 0,-1-2-16 0,1 5 0 15,1-2-32-15,-1 2 0 0,-1 2 0 16,3-3 0-16,-2 5-64 0,0-6-16 0,1 2 0 16,-2-3 0-16,-2 1-368 0,1-5-80 0,1 0 0 0,-1-4-16 15,-2 3 560-15,2-6 112 0,-1-2 32 0,1 1 0 0,1-9-368 16,0 0 0-16,-1 7 0 0,1-7 0 0,0 0 0 15,0 0-160-15,0 0 160 0,0 0-160 0,0 0 160 0,0 0-160 16,2-11 160-16,4 2-160 0,-2-1 160 16,-1-3-160-16,1 0 160 0,0-1-160 0,0 0 160 0,1 1 0 15,1 0 0-15,-1 0 0 0,0 0 0 0,2 0 0 16,1-2 0-16,2 2 0 0,1 7 0 16,-1-1 128-16,1 0-128 0,0 4 0 0,1-4 0 0,1 2 128 15,0 3-128-15,0 0 0 0,-1 2 0 0,1 2 128 16,-1 2-128-16,0 0 0 0,1 5 0 0,-3 2 144 15,0-2-144-15,-3 4 0 0,0 2 128 0,-2 2-128 16,-2-2 0-16,-2 2 0 0,-1 3 0 0,0-3 0 16,0-1 0-16,-1 1 0 0,0 0 0 0,-2-1 0 0,-1-2 0 15,1-4 0-15,-1 2 0 0,3-1 0 16,0-3 0-16,1-2 0 0,0-6 0 0,0 0 0 16,0 0 0-16,0 0 0 0,0 0 0 0,0 0 0 15,6-1-160-15,1-2 160 0,-2-1-304 0,2 0 16 0,-1-1 0 0,1-2 0 31,-1 0-1888-31,1-3-368 0,-1 4-80 0,1-1 0 16,0-3-1072-16,-1-1-208 0,-1 0-32 0</inkml:trace>
  <inkml:trace contextRef="#ctx0" brushRef="#br0" timeOffset="76402.95">25666 6979 15839 0,'3'-13'704'0,"-2"9"128"0,-1 4-656 16,0 0-176-16,3-8 0 0,-1 3 0 0,1-2 3040 0,-3 7 576 0,0 0 112 0,0 0 32 15,0 0-944-15,0 0-192 0,2 7-48 0,0 2 0 16,-1 1-864-16,-2 1-176 0,1 2-48 0,0 0 0 15,0 0-720-15,0 4-128 0,1-4-48 0,-1 4 0 16,0-1-336-16,1-2-64 0,1-1 0 0,-1 1-16 0,0-1-176 0,3 0 128 16,-1-5-128-16,1 1 128 0,0-3-128 0,-4-6 0 15,6 4 0-15,-6-4 0 0,8 0 0 0,0-1 0 16,-1-4 0-16,-1 1 0 0,1 0-192 0,1-3 192 16,-1-3-160-16,1-2 160 0,-1 2-352 0,-1-4 32 15,0 0 0-15,-2 1 0 0,-1-3 32 0,1-1 16 16,0 0 0-16,-1-2 0 15,-3-1 272-15,3 3-160 0,-1 1 160 0,-1 2-128 0,-1-2 128 0,0 6 0 16,0-1 0-16,0 5-128 0,0 6 128 0,0 0 0 16,0 0 0-16,0 0 0 0,3 10 160 0,0 1 16 15,-1 2 0-15,1 5 0 0,-2 3-48 0,2 2-128 16,1 4 192-16,-2 0-64 0,0 2-128 0,-2 1 160 16,0 3-160-16,0-2 160 0,-2-1-160 0,1 3 0 15,0-3 0-15,-1 0 0 0,0-1 0 0,-2 1 0 16,4 4 0-16,-3-1 0 0,1 1 0 0,-2-5 0 15,-1-2 0-15,-1 0 0 0,1-4 0 0,0-3 0 16,1-7 0-16,-1 1 0 0,-1-4 0 0,1-7 0 16,5-3-160-16,-6 3 160 0,-1-7-192 0,2-5 192 0,-2-1-208 15,1-6 80-15,-1-1-64 0,2-5-16 0,1 1 0 16,0-3 0 0,1-2-1648-16,2 2-336 0,1 5-64 0,0-1-15024 0</inkml:trace>
  <inkml:trace contextRef="#ctx0" brushRef="#br0" timeOffset="77236.05">26017 6949 7247 0,'0'0'320'0,"0"0"64"15,0 0-384-15,0 0 0 0,0 0 0 0,0 0 0 0,0 0 1024 0,0 0 112 16,0 0 16-16,0 0 16 0,0 0-800 0,0 0-176 0,0 0-16 0,0 0-16 16,0 0-160-16,0 0 0 15,0 0 0-15,0 0 0 0,0 0 0 0,0 0 0 16,0 0-144-16,0 0 144 0,0 0 0 0,0 0 0 0,0 0-128 0,0 0 128 15,0 0 0-15,0 0 0 0,0 0 0 0,0 0 0 16,0 0 0-16,0 0 0 0,0 0-128 0,0 0 128 31,0 0-416-31,0 0-32 0,0 0 0 0</inkml:trace>
  <inkml:trace contextRef="#ctx0" brushRef="#br0" timeOffset="77979.47">26009 6928 2751 0,'0'0'256'0,"0"0"-256"15,0 0 0-15,0 0 0 0,0 0 3104 0,0 0 576 0,0 0 112 16,0 0 32-16,0 0-1248 0,0 0-240 0,-2-7-48 0,0 2-16 16,2 5-144-16,0 0-16 0,0 0-16 0,0 0 0 15,-2 9-400-15,0 2-80 0,2 2-16 0,0 2 0 16,0 5-624-16,0-2-128 0,0 5-16 0,3-4-16 16,0 2-368-16,-1 2-80 0,0-3-16 0,0 3 0 15,1-2-128-15,-2-2-32 0,0-2 0 0,1-1 0 16,-1-2-64-16,0 0 0 0,1-1-128 0,-1-3 192 0,-1-1-192 15,1-1 0-15,1 1 0 0,-2-2 0 0,0-7 0 16,0 0 0-16,0 0 0 0,0 0 0 0,0 0-128 0,0 0 128 16,0 0-192-16,0 0 192 0,-2-7-176 0,1 3 176 15,0-2-160-15,-1-3 160 0,0 1 0 0,-1-1-144 16,2-4 144-16,-2-1 0 0,1 0 0 0,0 1 0 0,0-3 0 16,0-3 128-16,1 2-128 0,0-4 0 15,1 1-176-15,1 0 176 0,0-1-288 0,2 2 32 0,0-1 16 0,0 0 0 31,4 0-272-31,-2 0-48 0,2 0-16 0,1 3 0 0,1 1 288 16,0 2 48-16,1 2 16 0,2 4 0 0,0-1 224 0,0 1 0 16,0 2 0-16,-1 1 0 0,4 1 0 0,-2 2 0 0,-4 2 0 15,0 0 0-15,0 2 176 0,-1 2-176 0,-1 1 160 16,-3 1-160-16,-2 2 352 0,0 1-32 0,-4 5 0 0,-2-1 0 16,-1 1 128-16,-1 2 32 0,-2 1 0 15,-1 0 0-15,-3 0-192 0,0-1-32 0,0 1-16 16,0-4 0-16,1 0-240 0,0-5 176 0,-1 1-176 0,1-3 160 15,0-2-160-15,2-1-144 0,0-1 144 0,1-2-208 16,1-2 208-16,3-2-176 0,2-1 176 0,1-3-160 16,-1 1-2544-16,4-2-512 15</inkml:trace>
  <inkml:trace contextRef="#ctx0" brushRef="#br0" timeOffset="78537.7">26352 6921 911 0,'0'0'0'0,"0"0"0"15,0 0 0-15,0 0 0 0,0 0 4864 0,0 0 880 16,0 0 176-16,0 0 32 0,0 0-2864 0,0 0-576 16,-2-6-112-16,0-1-32 0,2 7-976 0,0-4-208 15,0 4-32-15,0-6-16 0,0-1-400 0,0 7-80 16,0 0-16-16,0 0 0 0,3-9-64 0,-2 2 0 15,3 3-16-15,-4 4 0 0,4-6-176 0,0-1-16 0,1 3-16 0,2 2 0 16,-1-5-160-16,0 3-16 0,-1 0-16 0,-5 4 0 16,7-2-32-16,0 2-128 15,1 2 192-15,0 0-64 0,-8-2 256 0,9 2 64 0,0 5 0 0,1-1 0 16,-3 2 16-16,1 5 16 0,-2-3 0 0,-1 4 0 16,-1-1-112-16,-2 3-32 0,0 1 0 0,-2-3 0 15,-2 2-128-15,1 1-16 0,-3-1-16 0,0 1 0 16,-1-3-176-16,0-1 128 0,-2 0-128 0,1-4 128 15,-2-2-128-15,0 0 0 0,0-4 0 0,1 1 0 0,-2-4 0 0,1-1 0 16,1-2-176-16,0-3 176 0,-1-1-128 0,2 1 128 16,0-5-128-16,1 1 128 0,0-3 0 0,1 0 0 15,0 0 0-15,1-4-128 0,2 1 128 0,0 1 0 16,1-2 0-16,0 2 0 0,1 2 0 0,-1-2-208 16,1-1 80-16,3-3 128 15,0 4-2720-15,3 0-416 0,3 4-96 0</inkml:trace>
  <inkml:trace contextRef="#ctx0" brushRef="#br0" timeOffset="78788.25">26623 6591 2751 0,'0'0'256'0,"0"0"-256"16,8 0 0-16,-8 0 0 0,0 0 7408 0,0 0 1424 16,7 1 304-16,-7-1 48 0,0 0-5712 0,0 0-1136 15,5 10-224-15,-1-4-64 0,-4-6-816 0,1 13-160 0,1 0-48 0,-4 2 0 16,1-5-416-16,-3 6-96 0,1 4 0 0,1-3-16 15,-1 4-160-15,1 1-16 16,-1-1-16-16,0 1 0 0,-1 6-160 0,2-2-16 0,1-7-128 0,2 1 192 16,3 1-192-16,0-1 0 0,0-1 0 0,0 1 0 15,-2-3 0-15,2-3 0 0,3-1 0 16,-1-1 0 0,2-4-640-16,1-1-208 0,0-7-48 0,2 0-16 15,-1-4-2512-15,2-3-496 0,18-16-112 0,-10 0 0 0</inkml:trace>
  <inkml:trace contextRef="#ctx0" brushRef="#br0" timeOffset="78960.35">26779 6759 14735 0,'-9'6'1312'0,"4"-3"-1056"0,-4 1-256 0,-2 0 0 0,-1 2 4672 0,-1 1 896 15,-2-1 160-15,-2-2 32 0,-2 2-3024 0,2-2-624 16,0-2-112-16,2-2-16 0,-1 1-1360 0,3 2-272 16,-2-3-48-16,2 0-16 0,8 0-288 0,-2 0 0 15,1 0 0-15,6 0 0 16,-5-4-576-16,5 4-208 0,0 0-48 0,0 0-16 15,0 0-1600-15,0 0-320 0,5 0-64 0,3 0-7504 16,1 0-1504-16</inkml:trace>
  <inkml:trace contextRef="#ctx0" brushRef="#br0" timeOffset="79713.92">26754 6837 8287 0,'0'0'736'0,"0"0"-592"16,0 0-144-16,10 4 0 0,-10-4 3968 0,9 2 768 0,-1-2 160 15,-1 2 32-15,1-2-1920 0,0 0-384 0,0 0-80 0,0 0-16 16,-2-4-1200-16,2 0-240 0,1-1-64 0,-1 1 0 15,0 0-544-15,0-2-112 0,0 0-32 0,1 3 0 16,-1-4-336-16,1 3 144 0,2-2-144 0,-2 2 0 16,-1-2 0-16,-2 0 0 0,-1 2 0 0,-5 4 0 15,4-7 0-15,-4 7 0 0,0 0 0 0,0 0 0 16,0 0 0-16,0 0 0 0,-5-4 0 0,5 4 0 16,-9-2 0-16,0 4 0 0,0 0 192 0,-1 0-192 0,1 2 288 15,0 2-48-15,0 1-16 0,2 3 0 0,-2-3-96 0,1 3 0 16,0-4-128-16,2 5 192 0,-1-2-64 0,2 1-128 15,1-1 176-15,2 6-176 0,0-5 320 0,2 2-64 16,2 2 0-16,0-3 0 0,2 1 0 16,0-2-16-16,1 1 0 0,1-2 0 0,0-3-240 0,2 2 128 15,0-1-128-15,1-1 0 0,1-3 0 0,2 1 0 16,0-1 0-16,1-2 0 16,0-2-528-16,2-2-160 0,-1-1-16 0,0-3-16 15,2 4-1584-15,-1-4-304 0,-2 0-64 0,0-2-16 16,0-1 32-16,-1-3 0 0,-2 2 0 0,1-2 0 15,-2 3 1312-15,-1-3 256 0,-1 2 48 0,-1-1 16 0,-4-1 544 0,0 3 112 16,-1 2 32-16,-2-4 0 0,-2 4 672 0,3 8 144 16,-3-6 32-16,1-1 0 0,2 7 1152 0,0 0 256 15,0 0 32-15,0 0 16 0,-5 1 48 0,-1 2 16 0,2 1 0 0,0 1 0 16,-1-1-560-16,1 3-96 16,0-1-32-16,0 1 0 0,2 1-448 0,-1 3-112 0,1 4-16 0,0-2 0 15,2 3-176-15,-1-2-32 0,0 3-16 0,1 3 0 16,1-3-144-16,-1 1-16 0,0-7-16 0,0 2 0 15,1-3-176-15,1-1-16 0,-2-1-16 0,0 1 0 16,1-2-160-16,2-3 0 0,-3-4 0 0,0 0 0 16,0 0 0-16,0 0 0 0,5-4-160 0,-1-3 160 15,-2 1-144-15,1-1 144 0,0-3-128 0,0-3 128 16,0 0 0-16,1-1 0 0,0 1 0 0,0 0-128 16,0 0 128-16,1-1 0 0,0 2 0 0,2 1 0 0,1-3 0 15,1 2-128-15,0 2 128 0,0 2-128 0,0 1 128 16,2 1-160-16,-1-1 160 0,-1 5-160 0,1 0 160 0,-1 0 0 15,0 2 0-15,0 0 0 0,2 2 0 0,-4 0 0 16,1-2 0-16,-1 4 128 0,-7-4-128 0,5 6 0 16,-1-1 128-16,0 3-128 0,-1-1 0 0,-1 2 128 15,0 1-128-15,-1 1 0 0,0 2 176 0,-1 3-48 16,0-3 0-16,0 1 0 0,0-1-128 0,0 3 128 16,-1-5-128-16,2 2 128 0,-1-3-128 0,0-1 0 15,1-1 0-15,1-1 128 0,-2-7-128 0,1 6 0 16,-1-6 0-16,0 0 0 15,0 0-608-15,5 0-48 0,2 0-16 0,-1-4 0 16,1-1-2208-16,0 0-448 0,-1-4-96 0</inkml:trace>
  <inkml:trace contextRef="#ctx0" brushRef="#br0" timeOffset="80188.45">27426 6772 11967 0,'0'0'528'0,"0"0"112"0,0 0-512 0,0 0-128 16,7 3 0-16,-7-3 0 0,0 0 5024 0,0 0 976 0,0 0 192 0,6 6 32 15,-6-6-3552-15,6 7-720 0,-6-7-144 0,2 7-16 16,-2-7-832-16,0 11-176 0,-1-2-16 0,0 2-16 16,-2 0-336-16,0 1-64 0,-1 4-16 0,3-2 0 15,0-1-96-15,0 0-32 0,-1 3 0 0,1-3 0 16,1 2-48-16,1-2-16 0,-1 0 0 0,2-3 0 16,0 1-144-16,1 1 0 0,-1-5 0 0,2 7 0 15,0-5 0-15,0-3 0 0,1 1 0 0,1-6 0 16,0-1 0-16,2-1 0 0,-1-4 0 0,0 1 0 15,1 0-176-15,0-3 176 0,0-2-128 0,0-1 128 0,-2-1-320 16,1-2 0-16,0 0 16 0,-1 0 0 0,1-2 16 0,-1 0 0 16,1 2 0-16,-2-1 0 0,-2 0 128 0,-1 1 32 15,2 0 0-15,-1 0 0 0,-2 2 128 0,0 2 0 16,2 1-144-16,-2 2 144 0,-1-1 0 0,0 1 0 16,0 6-144-16,0 0 144 0,0 0 0 0,0 0 0 15,0 0 0-15,0 0 0 0,-5 1 128 0,-1 2 0 16,0-1-128-16,1 2 192 0,0 0 16 0,1 3 0 15,0-1 0-15,0 3 0 0,0 2 0 0,1-1 0 16,2 3 0-16,0-2 0 0,0 2 48 0,1-1 16 16,0-2 0-16,1 3 0 0,0 0-96 0,2-2-32 0,-1 2 0 15,2-3 0-15,2 1-144 0,-3-2 128 16,3-2-128-16,0 0 128 0,2 3-128 0,1-4 0 16,0-2 0-16,2 0 0 0,-2 1 0 0,0-5 0 15,2 0 0-15,1 0 0 16,-1-2-1152-16,2-1-224 0,-1-1-32 0,-1-2-16 15,-2-1-2832-15,0-1-560 0</inkml:trace>
  <inkml:trace contextRef="#ctx0" brushRef="#br0" timeOffset="80874.75">27887 6720 12895 0,'6'2'576'0,"-6"-2"112"0,0 0-560 0,0 0-128 0,0 0 0 0,0 0 0 0,0 0 4352 0,0 0 832 16,0 0 160-16,0 0 32 15,0 0-3056-15,0 0-608 0,-8-4-128 0,-1 2-32 0,-3 4-624 0,1 0-128 16,1 3-32-16,-1 1 0 0,-2-2-336 0,-1 3-80 16,-1-1-16-16,2 1 0 0,3-3-96 0,1 2-32 15,-1-2 0-15,3 3 0 0,-1-1 48 0,4 1 16 16,0-2 0-16,0-1 0 0,1 3 96 0,3-7 16 16,2 6 0-16,0 1 0 0,2-3-32 0,3 2 0 15,-1-2 0-15,2-1 0 0,0 1-208 0,1 0-144 16,2 1 192-16,-1-1-192 0,-1-2 128 0,2 2-128 15,1 0 0-15,-1 2 0 0,1-3 128 0,-1 1-128 16,-2 3 0-16,-1-1 0 0,0 1 0 0,-2 0 128 16,-1 2-128-16,-1-1 0 0,-1 1 208 0,-2 1-64 15,-1 1-16-15,-1-2 0 0,-2 1-128 0,-1 3 0 16,-1-2 144-16,-1-2-144 0,-2-1 0 0,0 1 0 16,-1-2 0-16,-1-1 0 0,0-2 0 0,-1-1 0 0,0 1 0 0,2-2-128 15,-6-2 128-15,3 2 0 16,2-2 0-16,2 0 0 0,1-2 0 0,7 2 0 15,0 0 0-15,0 0 0 0,0 0 0 0,0 0 0 16,3-6 0-16,1-1 0 0,1 5 0 0,3-5 0 0,1 0 0 0,2 1 0 16,-2-1 0-16,3 1 0 0,1-2 0 0,1 1 0 15,-2 4 0-15,1-4 0 0,0-2 0 0,2 1 0 16,-2-1 0-16,2-2 0 0,1-2 0 0,1 3 0 16,0-3 0-16,-1 0 0 0,0-3 0 0,3-1 0 15,0 0 0-15,-4 0-128 0,-2-2 128 0,-2 5 0 16,-2-3 0-16,-1 4-128 0,-3 4 128 0,-1-2 0 0,-4 1 0 15,-1 3-128-15,1 7 128 0,-5-6 0 0,-1 3 0 16,0 3 0-16,-1 3 0 0,-1-1-128 0,-1 0 128 0,0 4 0 16,0 1 0-16,-2 2 0 0,0 5 0 0,0-1 0 15,2-2 0-15,1 2 128 0,2 0-128 0,0 0 0 16,1-2 128-16,2 2-128 0,2 0 192 0,1 0-16 16,1-3-16-16,1 1 0 0,-1-2 96 0,3 1 32 15,1 0 0-15,0-2 0 0,2 1-96 0,1-3-32 16,2 1 0-16,1-1 0 0,1-2-160 0,1-1 0 15,1-2 0-15,3 2 128 0,1-6-128 0,2 2 0 16,1-2 0-16,1-1 0 0,3 0 0 0,0-5 0 16,0 0 0-16,-1 1-176 15,-2-1-1856-15,-1-1-368 0,-2-4-80 0</inkml:trace>
  <inkml:trace contextRef="#ctx0" brushRef="#br0" timeOffset="84575.64">22497 9023 14335 0,'0'0'640'0,"0"0"128"0,0 0-624 0,0 0-144 0,0 0 0 0,0 0 0 0,0 0 1312 16,0 0 224-16,0 0 64 0,0 0 0 0,0 0-576 0,0 0-96 15,0 0-32-15,0 0 0 0,0 0-240 0,0 0-48 16,0 0-16-16,0 0 0 0,0 0 144 0,0 0 32 16,0 0 0-16,0 0 0 0,0 0-176 0,0 0-16 15,0 0-16-15,0 0 0 0,0 0 80 0,0 0 32 16,0 0 0-16,0 0 0 0,10-1 32 0,-10 1 16 16,9-5 0-16,0 1 0 0,-9 4-352 0,10-4-80 15,-1-3-16-15,0 1 0 0,-2-1-144 0,2 1-128 16,0 2 144-16,0-3-144 0,-1 1 128 0,1-1-128 15,0-2 0-15,0 2 0 0,-1 3 0 0,3-2 0 0,-3-1 0 16,1 3 0-16,0-2 0 0,1-1 0 16,1 1 0-16,1-1 0 0,-1 3 208 0,1-2-48 15,0-3-16-15,0 2 0 0,0-1 96 0,-1 2 16 0,2-1 0 0,-1-2 0 16,0 2-256-16,0-1 0 16,0 2 0-16,-1-1 0 0,1-2 0 0,1-1 0 0,0 3 128 0,1-3-128 15,-3 3 128-15,1-2-128 0,1-1 176 0,0-1-176 16,0 1 144-16,0-4-144 0,1 1 0 15,-1 2 144-15,0-4-144 0,0 2 0 0,-1 0 144 16,2 0-144-16,0-2 0 0,1 0 0 0,-2 0 0 0,1 0 128 16,1-2-128-16,-3 4 0 0,1-3 0 0,1 4 0 15,0-1 0-15,1 4 0 0,-1-4 0 0,1 2 0 16,-1 2 0-16,0 1 0 0,1-1 0 0,-2 2 0 0,0 0 0 16,0-3 0-16,0 1 0 0,0 1 0 0,2-1 0 15,1-1 0-15,-2-1 0 0,0 2 0 0,1-4 0 0,0 3 0 16,-1-1 0-16,-1-2 0 0,-2 2 0 0,1 0 0 15,3 0 0-15,-2 1 0 0,0-3 0 16,-1 5 0-16,-1-1 0 0,1-2 0 0,0 2 0 0,0-2 0 16,-2 2 0-16,-1-1 128 15,1 1-128-15,-3 1 0 0,1-1 0 0,0 2 0 0,0-1 144 16,-1 2-144-16,-1-3 192 0,-1 2-192 0,1 0 128 0,0 1-128 16,-1-2 0-16,3 3 0 0,-1 1 0 0,-1-3 0 15,1 3 128-15,-2-2-128 0,-1-1 0 0,0 3 0 16,0-1 0-16,0 1 0 0,0 0 128 0,0 0-128 15,-2-1 0-15,-2 5 0 0,0 0 0 0,6-1 0 16,1 2 0-16,1-1 0 0,0 0 0 0,-3 0 128 16,-5 0-128-16,0 0 0 0,7 0 128 0,-7 0-128 15,0 0 0-15,0 0 0 0,0 0 160 0,0 0-160 16,0 0 128-16,0 0-128 0,0 0 0 0,0 0 0 16,0 0 128-16,0 0-128 0,0 0 0 0,0 0 0 15,0 0 0-15,0 0 0 0,0 0 0 0,0 0 128 0,-3 7-128 0,1-1 0 16,-1 1 256-16,0-1-16 0,2 5-16 0,-3-2 0 15,-1 4 32-15,0 0 16 0,-1 2 0 0,0 0 0 16,-1 0-144-16,0 0-128 0,-1 2 144 0,0 0-144 16,-1 3 208-16,-1-3-48 0,1 0-16 0,1 1 0 15,-1 1 16-15,1 0 0 0,1-2 0 0,0-1 0 16,2-3-16-16,0 0 0 0,1-2 0 0,0-2 0 0,1-1-144 16,0-2 128-16,2 1-128 0,1-7 128 0,0 0-128 15,0 0 0-15,0 0 0 0,0 0 128 0,0 0-128 0,0 0 0 16,0 0 0-16,0 0 0 0,0 0 0 0,0 0 0 15,0 0 0-15,0 0 0 0,0 0 0 0,3-4 0 16,-1-3 0-16,1 1 0 0,0-3 0 16,-1 2 0-16,1-1 0 0,1 2 0 0,1-3 0 0,-1 1 0 15,0-4 0-15,0 2 0 0,1-1 0 0,2 2 0 16,-2-4 0-16,1 2 0 0,2-2 0 0,1 0 0 16,-3 3 0-16,0-1 0 0,2 2 0 0,0-2 0 15,0 1 0-15,0-3 128 0,1 2-128 0,-1-2 0 16,-1 3 0-16,3-6 0 0,-2 3 0 0,-2 3 0 15,1-4 0-15,-2 4 0 0,-1 3 0 0,-2 1 0 16,1-1 0-16,-2 1 0 0,-1 2 0 0,-1-3 0 16,-2 2 0-16,1 1 0 0,-2 0-176 0,-1 2 176 0,-1-2-128 0,0 1 128 15,-2-1 0-15,-1 2-128 16,-3 2 128-16,0-2 0 0,-1 0 0 0,0-1 0 16,-1-1 0-16,-1 4-128 0,1-3 128 0,-1 2 0 0,1 1 0 0,0-3 0 15,-1 3 0-15,1-2 0 0,-2 1 0 0,2 1 0 16,1-3 0-16,1 3 0 0,1-3 0 0,2 2 176 15,1 1 64-15,2-3 16 0,0 3 0 16,1-1 0-16,5 1 64 0,0 0 32 0,0 0 0 0,0 0 0 16,0 0-160-16,0 0-16 0,0 0-16 0,0 0 0 15,0 0 0-15,0 0 0 0,0 0 0 0,0 0 0 16,0 0-160-16,0 0 128 0,0 0-128 0,4-3 128 16,1 1-128-16,-1-2 0 0,0 1 0 0,0 2 128 15,-4 1-128-15,4-3 0 0,0-1 0 0,0 2 0 16,-1-2-704-16,1 1-208 0,-2-1-48 15,1 0-12688-15,-2-1-2544 0</inkml:trace>
  <inkml:trace contextRef="#ctx0" brushRef="#br0" timeOffset="85840.96">28811 6485 15663 0,'0'0'688'0,"0"0"144"0,-7 1-656 0,2 6-176 0,-2 2 0 0,1 2 0 16,-2-2 4960-16,0 4 960 0,0 1 192 0,0 2 32 15,0-3-4176-15,-1 4-848 0,0 0-160 0,-3 0-48 0,1 0-528 0,-1 2-128 16,1-2 0-16,-1 3-16 0,3 0-48 0,1 0 0 16,2-1 0-16,1 1 0 0,-1-2 32 0,4 1 0 15,2 0 0-15,1-2 0 0,2 4-48 0,2-4-16 16,2 2 0-16,2-2 0 0,1-3-160 0,3 2 0 16,3-2 144-16,2-1-144 0,2 0 0 0,1-3 0 15,1-4 0-15,0 2 0 0,1-3 0 0,-2-1 0 16,-2-4 0-16,1 0 0 15,-3-2-1536-15,-1-2-208 0,-2-3-48 0,2-2-16000 0</inkml:trace>
  <inkml:trace contextRef="#ctx0" brushRef="#br0" timeOffset="86195.2">29101 6485 2751 0,'0'0'256'0,"0"0"-256"0,0 0 0 0,7 0 0 15,-7 0 5136-15,0 0 992 0,6 4 192 0,-6-4 32 16,0 0-3008-16,6 7-592 0,-4 3-128 0,1-1-32 0,0 2-912 0,-1 2-176 15,-2 2-32-15,1 0-16 16,1 2-496-16,-1-1-80 0,-1 1-32 0,1 0 0 0,1 2-368 0,-1 1-80 16,0 1-16-16,1 1 0 0,-2 6-128 0,1-2-16 15,0-6-16-15,2-1 0 0,0 2-224 0,0-4 176 16,1 3-176-16,0-4 160 0,0-3-160 0,1-3 0 16,1-3 0-16,-1 1 128 0,0-3-128 15,2 1 0-15,1-4 0 0,-1 0 0 16,3 1-1648-16,-1-6-304 0,-1-1-64 0,-1-2-10336 15,1-1-2080-15</inkml:trace>
  <inkml:trace contextRef="#ctx0" brushRef="#br0" timeOffset="86513.03">29317 6782 8287 0,'0'0'736'0,"0"0"-592"16,0 0-144-16,0 0 0 0,0 0 3376 0,4-6 640 16,0 2 128-16,0-3 16 0,-4 7-1344 0,7-4-256 15,1 0-64-15,-2-1-16 0,1 1-1072 0,-1 2-192 16,1-2-64-16,1 0 0 0,1 1-512 0,0-1-128 15,0 4 0-15,0-2-16 0,3 2-16 0,-1 0 0 0,-1 0 0 16,2 2 0-16,-2 0-144 0,1 3-16 0,-2-4-16 0,0 6 0 16,-1-1 0-16,-1 3 0 0,-2 2 0 0,-1-1 0 15,-2 0 112-15,0 3 32 0,-1-3 0 0,-2 3 0 16,-2-2-96-16,-1 2-16 0,0 0 0 0,-1 0 0 16,0-3-128-16,0 0-16 0,-1-3-16 0,0 3 0 15,-1-4-176-15,1-2 0 0,-1 0 0 0,1-1 0 16,-2-6 0-16,1 2 0 0,2-4 0 0,1 1 0 15,0-3-176-15,1-1 176 0,1-4-128 0,-1 5 128 0,2-4 0 16,1-1 0-16,0 2 0 0,1-3-128 0,0-2 128 16,2 3 0-16,0 2 0 0,2-3 0 0,-1 2 0 0,1 1-288 15,0 1 48-15,1-2 16 16,-1 5-2400-16,3-5-464 0,-2 5-112 16</inkml:trace>
  <inkml:trace contextRef="#ctx0" brushRef="#br0" timeOffset="86944.59">29794 6815 17615 0,'0'0'768'0,"0"0"192"16,0 0-768-16,0 0-192 0,4-4 0 0,1 2 0 0,-1-2 176 0</inkml:trace>
  <inkml:trace contextRef="#ctx0" brushRef="#br0" timeOffset="87663.75">29667 6722 7359 0,'0'0'320'0,"0"0"80"0,0 0-400 0,0 0 0 0,0 0 0 0,0 0 0 0,0 0 4240 16,7 0 768-16,1 3 160 0,-8-3 16 0,0 0-2624 0,0 0-544 15,7 4-96-15,1 0-32 0,-8-4-560 0,0 0-112 16,5 5-32-16,-1 1 0 0,0 1-272 0,-1 1-48 15,0-2-16-15,-1 4 0 0,1 0-208 0,-2-1-64 16,0-1 0-16,1 1 0 0,-1 2-176 0,0-1-32 16,1-1-16-16,-2 2 0 0,1-1-64 0,0 3-16 15,2-2 0-15,0 1 0 0,-2-5-272 0,0 3 0 16,0-4 0-16,1 1 0 0,-2-7 0 0,0 0 0 16,0 0 0-16,0 0 0 0,0 0 0 0,0 0-144 15,0 0 144-15,0 0-128 0,0 0 128 0,4-7 0 16,0-2 0-16,1 1 0 0,0-1 0 0,0-1 0 15,-1 3 0-15,2-2-128 0,-3 1 128 0,3-1-128 16,-1 0 128-16,1 1-128 0,1-1 128 0,0 1 0 16,-1-1 0-16,1 2 0 0,-1-1 0 0,2 2 0 15,1-1 0-15,0 1 128 0,2 0-128 0,-1 5 0 0,1-2 0 0,-1 1 128 16,0 2-128-16,-1 2 192 0,0 1-64 16,0 1 0-16,0-1-128 0,-1 3 0 0,-1 1 0 0,-1-1 0 15,-1 2 0-15,1 1 0 0,-1-1 128 0,0 4-128 16,-1-2 0-16,0 1 128 0,-1 2-128 15,-1 0 0-15,-1-3 240 0,1 1-32 0,-1-2 0 0,0 2 0 16,1-1-208-16,-1-1 176 0,0 2-176 0,2-5 160 16,0 1-160-16,-1-1 0 0,-2-6 0 0,3 7 0 0,-3-7 0 15,4 3 128-15,-4-3-128 0,5 1 0 16,0-1-880-16,2-1-256 0,-2-5-48 16,2 2-16-16,-1 0-2512 0,1 2-512 0,-1-1-112 15,1 2-16-15</inkml:trace>
  <inkml:trace contextRef="#ctx0" brushRef="#br0" timeOffset="88481.43">30156 6928 1839 0,'0'0'0'16,"0"0"160"-16,6-5-160 0,1 1 0 0,-7 4 0 0,6-3 0 0,1-1 4832 0,-1 0 928 16,1-2 192-16,-2-1 48 0,-1-2-3808 0,0 1-752 15,0-1-160-15,1 2-16 0,-1-3-304 0,-1-1-64 16,-1 2-16-16,0-1 0 0,-1-1 16 0,-1 2 16 16,0-1 0-16,1 0 0 0,-2 3-208 0,0 0-32 15,1 7-16-15,0 0 0 0,-4-9 16 0,0 5 0 16,4 4 0-16,0 0 0 0,-7-3 48 0,1 3 16 15,-2 3 0-15,-1-1 0 0,0 2-192 0,-1 0-32 16,1 3-16-16,1-1 0 0,2 1-304 0,-2 0-48 16,-1-1-16-16,2 2 0 0,2-2 32 0,0 4 0 0,-1-4 0 15,3 5 0-15,0-2-160 0,2-3 128 16,1-6-128-16,0 8 128 0,0 1 0 0,1-2-128 0,2 1 192 0,0 1-64 16,1-5-128-16,0 2 160 0,2-3-160 15,0 1 160-15,1-4-160 0,1 0 0 0,-1-1 0 0,3-2 0 16,-1-1 0-16,0-1-192 0,0 1 32 0,3-5 16 15,-2 1-304 1,0-1-64-16,-3 2-16 0,1-1 0 0,-1-1 176 0,-1 3 32 0,2-2 16 0,-3-1 0 0,-2 2 304 16,0 1-160-16,-1-4 160 0,0 3-128 0,-2 0 128 15,0 3 0-15,0-2-144 16,0 6 144-16,0 0 0 0,0 0 0 0,0 0 0 0,0 0 0 0,0 0 0 0,0 7 240 16,-2 3-48-16,2 3 0 0,2-3 0 0,-1 3 0 15,0 2 0-15,1 3 0 0,0 0 192 0,1 7 16 16,-1-1 16-16,1 6 0 0,-2-3-192 0,1 2-32 15,-2 3-16-15,-2-2 0 0,1-8-176 0,0 4 192 16,-2-5-192-16,2 1 192 0,-3-1-192 0,0 2 0 16,0-6 0-16,-1 0 0 0,-2 2 0 0,2-6 0 15,0-2 0-15,-1-2 0 0,3-2 0 0,3-7 0 16,-7-3 0-16,2 0 0 0,5 3-128 0,-5-6 128 16,-1-2-160-16,2-1 160 0,0-2-128 0,2 2 128 15,0-5 0-15,1 1-144 0,0 0 144 0,1-3 0 16,0 4 0-16,2-4 128 0,2-1-128 0,0 2-192 15,0-5 64-15,0 2 0 0,4-9 128 0,0 5-160 0,0 5 160 0,0 0-160 16,1 0 160-16,1-3 0 16,3 3 128-16,0 2-128 0,1 0 0 0,-1 0 0 15,0 1 0-15,1 0-128 0,-1 1 128 0,0 3 0 0,-1-4 0 0,0 3 0 16,0-4 0-16,-2 2 0 0,-2-3 0 16,-1 6-128-16,-2-1 128 0,-1 1 0 0,-3 1 0 15,0 2-128-15,-1 7 128 0,0 0 0 0,0 0 0 0,0 0 0 16,0 0 0-16,0 0 0 0,-6 0 0 0,-1 3 0 15,-1-1 0-15,2 2 0 0,-1 0 0 0,1 0 128 16,-2 3-128-16,1 2 128 0,1-2-128 0,1 0 128 16,-2 3-128-16,2-4 176 0,1 3-176 0,1-1 192 15,1 1-32-15,0-1 0 0,1 1 0 0,1 2 0 0,1-2 0 16,2-1 0-16,0 1 0 0,1-2 0 0,1 2-160 0,0-1 0 16,2-2 0-16,0 1 128 0,3-5-128 0,0 5 0 15,1-3 0-15,2 0 0 0,1-2 0 0,0-2 0 16,2 3 0-16,1-3 0 0,0-3 0 0,0 1 0 15,-1-2 0-15,0 1 0 0,-2-3 0 0,-2-2-192 16,0 1 0-16,-2 1 16 16,1-4-1904-16,-2 0-384 0,-1 1-80 0,1-2-15136 0</inkml:trace>
  <inkml:trace contextRef="#ctx0" brushRef="#br0" timeOffset="88863.36">30706 6666 7359 0,'0'0'656'0,"8"0"-528"16,-8 0-128-16,0 0 0 0,0 0 5040 0,0 0 976 16,0 0 192-16,0 0 32 0,0 0-3344 0,0 0-656 0,0 0-144 0,0 0-32 15,-6 6-784-15,2 1-144 0,-2 2-48 0,-2-2 0 16,-1 0-512-16,1 0-128 0,0 0 0 0,0-1-16 16,-1 1-256-16,3-1-48 0,-1 1-128 0,2-1 192 15,1-2-32-15,0-1-16 0,1 1 0 0,3-4 0 16,0 0 176-16,0 6 16 0,0-6 16 0,3 7 0 15,-3-7-48-15,6 6-16 0,0 1 0 0,2 0 0 16,-1-4-288-16,3 4 0 0,0-4 0 0,2 1 0 16,0-2 0-16,-1 2 0 0,1 3 0 0,0-3 0 15,-2 1 0-15,1-1 160 0,-2 2-160 0,-1 1 128 16,-1-1-128-16,-2 2 128 0,-1 1-128 0,-3-1 128 0,-2 1-128 0,-1 1 0 16,0 0 0-16,-2 1-176 0,-1 2 176 15,-1-3 176-15,1-1-48 0,-3 2 0 0,-1-2-128 0,0-1 0 16,0-2 0-16,1 1 0 0,0-1 0 0,0-3 0 15,0-2 0-15,0-1-176 0,2-1 176 0,1-2 0 16,-2 0 0-16,1 0 0 16,0-4-1216-16,2 1-224 0,0-5-32 0,1 1-11408 15,0-3-2288-15</inkml:trace>
  <inkml:trace contextRef="#ctx0" brushRef="#br0" timeOffset="89104.99">30838 6545 19343 0,'0'0'1728'0,"0"0"-1392"16,0 0-336-16,0 0 0 0,0 0 4576 0,0 0 848 16,0 0 160-16,7 7 48 0,-4-1-3136 0,0 5-640 0,0-2-112 0,-1 5-16 15,0 0-768-15,-1-1-160 0,0 4-32 0,-2 0 0 16,1 2-320-16,0 4-64 16,0-2 0-16,1 1-16 0,1 1-192 0,-1 1-48 0,-1-4 0 0,2 1 0 15,1 2-128-15,1 2 0 0,0-1 144 0,0 3-144 16,0-1 0-16,1 1 0 0,2-7 0 15,2 3 128-15,-4-10-128 0,2-3 0 0,-1-3 0 0,2 1 0 16,2-3-1712 0,1-4-256-16,-1-5-48 0,1 2-11712 0,2-9-2336 0</inkml:trace>
  <inkml:trace contextRef="#ctx0" brushRef="#br0" timeOffset="89275.83">31055 6806 5519 0,'-6'-1'496'0,"-2"1"-496"15,-2 0 0-15,-5 0 0 0,-3-3 6336 0,-2 6 1152 16,3-3 256-16,-3 1 32 0,-3-1-4528 0,1 3-912 15,1-1-176-15,1-1-48 0,0 2-1232 0,2 0-256 16,-2-3-48-16,3 0-16 0,-1 1-368 0,2 2-192 16,3-6 192-16,1 3-192 0,3-1 128 0,3-2-128 15,0 0 0-15,4 2 0 0,2 1 192 0,0 0-192 16,0 0 192-16,0 0-192 16,0 0-3072-16,8-2-736 0</inkml:trace>
  <inkml:trace contextRef="#ctx0" brushRef="#br0" timeOffset="90081.05">31493 6692 16527 0,'0'0'720'0,"0"0"176"0,0 0-720 0,0 0-176 0,0 0 0 15,0 0 0-15,-1-7 2320 0,-2 4 432 16,3 3 96-16,-4-7 16 0,-1 3-1008 0,-1-1-192 0,1 1-32 0,0 1-16 15,-2 2-400-15,0 1-64 0,-1 0-32 0,0 0 0 16,0 1-272-16,0 2-48 0,0 0-16 0,2-2 0 16,6-1-112-16,-4 5-32 0,-1-1 0 0,1 0 0 15,1 0-288-15,0 1-64 0,3-5-16 0,0 0 0 16,0 7-112-16,0 0-32 0,0-7 0 0,2 7 0 0,2 0 0 0,1-1 0 16,0 1 0-16,2-1 0 0,2 1-128 0,0-1 0 15,2 1 144-15,-1-1-144 0,2-2 0 0,1 3 144 16,-1-1-144-16,1 1 0 0,-1 0 0 0,-1-1 0 15,0 1 0-15,-1-1 0 0,-4-2 0 0,-1 0 0 16,-1 3 0-16,-2-1 0 0,0 3 208 0,-4-2-16 16,-2 1 0-16,-1-2 0 0,-3 6 0 0,-1-4 0 15,0-2 0-15,-3 4 0 0,0-4-192 0,2 1 0 16,-2-3 0-16,2 2 0 0,-1-2 0 0,1-1 0 16,-1-3 0-16,2 0 0 0,1-3 0 0,2 1 0 15,0 0 0-15,2-3 0 0,2 1 0 0,1 0-208 16,-1-2 64-16,2 2 16 15,3-3-2416-15,1 1-464 0,0-1-112 0,1 0-16 0</inkml:trace>
  <inkml:trace contextRef="#ctx0" brushRef="#br0" timeOffset="90304.53">31647 6692 11055 0,'0'0'480'0,"0"0"112"0,7 3-464 0,-7-3-128 0,5 4 0 0,-5-4 0 16,0 0 6144-16,0 0 1200 0,4 6 240 0,0-2 48 15,-1 3-4976-15,-2-1-992 0,0 1-208 0,1-1-48 16,-1 3-704-16,-1-1-128 0,0-1-48 0,0 2 0 16,0-1-208-16,0 1-64 0,1 1 0 0,-1 0 0 15,1 0-256-15,1-1 160 0,-1-1-160 0,0 1 128 16,2-1-128-16,0 1 128 0,-3-9-128 0,5 7 128 0,-1-1-400 0,1 1-96 16,-5-7-16-16,0 0 0 15,0 0-2400-15,8-3-480 0,-2 2-112 0,0-4-16 16</inkml:trace>
  <inkml:trace contextRef="#ctx0" brushRef="#br0" timeOffset="90982.24">31832 6552 8287 0,'0'0'736'0,"0"0"-592"16,0 0-144-16,0 0 0 0,5-7 3312 0,1 1 624 15,-3-1 128-15,3 1 32 0,-1 2-2128 0,0-3-432 16,-2 1-64-16,-1-1-32 0,1 1-96 0,-3 6 0 16,0 0-16-16,3-7 0 0,-3 7 48 0,0 0 16 15,0 0 0-15,0 0 0 0,0 0-48 0,0 0 0 16,0 0 0-16,-2 9 0 0,2 2-368 0,-1 2-80 16,0 0 0-16,1 1-16 0,-2 6-304 0,1-3-64 15,0-1-16-15,1 1 0 0,-3 0-16 0,2 2 0 16,0-2 0-16,-1 0 0 0,2-1-128 0,0 1-32 0,0-4 0 0,0 0 0 15,0 0-112-15,0-5-16 0,0 1-16 0,0-2 0 16,0-7-176-16,0 0 0 0,0 0 144 0,0 0-144 16,0 0 0-16,0 0 0 0,0 0 0 0,0 0 0 15,0 0 0-15,0 0 0 0,0 0 0 0,0 0-128 16,0 0 128-16,0 0 0 0,0 0 0 0,0 0 0 16,0 0 0-16,0 0 0 0,0 0 0 0,0 0 0 15,5-4 0-15,-5 4 0 0,6-6 0 0,-6 6 0 0,0 0 0 0,0 0 0 16,0 0 0-16,0 0 0 0,5-6 0 0,-5 6 0 15,0 0 0-15,0 0 0 0,0 0 0 0,0 0 0 16,0 0 0-16,0 0 0 0,0 0 0 0,0 0 0 16,0 0 0-16,0 0 0 0,0 0-128 0,1-6 128 15,-1 6-128-15,0-6 128 0,0 6 0 0,-1-6-160 16,0-1 160-16,1 7 0 0,-4-6-176 0,0-1 176 16,4 7-160-16,-7-2 160 0,1-2-128 0,6 4 128 15,-7 0 0-15,1 0-144 0,-1 1 144 0,0 2 0 16,2-1 0-16,5-2 0 0,-5 7 0 0,0-3 0 15,0 2 0-15,1 1 0 0,0-3 0 0,1 2 0 16,3-6 0-16,-3 7 0 0,3-7 0 0,-1 6 0 16,1 1 0-16,0 0 128 0,0-7-128 0,0 0 0 15,4 7 0-15,1 0 0 0,1-1 0 0,-1 0 0 16,-5-6 0-16,8 6 128 0,-2-2-128 0,2 3 0 0,-1-3 0 16,0-2 0-16,1 2 0 0,1-1-160 15,-1 1 160-15,0-4-160 0,0 2 160 0,0-2-208 16,0 0 80-16,0 0 128 0,-1-2-304 0,1-2 64 15,-1 4 16-15,1-3 0 0,0-1-128 0,-2 0-32 0,1-1 0 16,-1 1 0 0,1 0-1600-16,-2-2-336 0,-1 0-64 0,0 3-10304 0,0-4-2064 0</inkml:trace>
  <inkml:trace contextRef="#ctx0" brushRef="#br0" timeOffset="91379.97">31997 6744 7359 0,'0'0'656'0,"0"0"-528"0,0 0-128 0,3 4 0 16,1 0 5072-16,-4-4 992 0,0 0 192 0,2 7 32 0,-2-7-3344 15,0 0-688-15,4 4-128 0,0 1-16 0,-4-5-1152 0,5 1-240 16,1 2-32-16,-1 0-16 0,0-2-320 0,2 1-64 16,-1-2-16-16,2 0 0 0,1 0-128 0,-1 0-16 15,0-3-128-15,1 0 192 16,0 0-192-16,0-1 0 0,1 0 0 0,-1 2 0 0,0-5 0 0,0 1 0 16,-2 2 0-16,-1-3 0 0,1 3 0 0,-2-2 0 15,0 1 0-15,0 1 0 0,-2 0 0 0,-3 4 0 16,0 0 0-16,0 0 0 0,0 0 0 0,0 0-128 15,0 0 128-15,-4-3-208 0,4 3 208 0,-8 0 0 16,-1 3 0-16,-1-1-144 0,-2 2 144 0,-1 0 0 16,0 3 0-16,-3-1 0 0,4-2 0 0,2 3 144 15,-1-1-144-15,-1 3 0 0,3-2 368 0,1 1-48 0,2 1 0 0,-1-2 0 16,5 0 256-16,-1 3 64 0,2-1 0 0,1-1 0 16,0-2-320-16,2 3-48 15,1-5-16-15,2 3 0 0,0-1-256 0,3-2 128 16,0 3-128-16,3-5 0 0,-1 2 144 0,3-1-144 0,0-2 0 0,2 2 144 15,-2-3-144-15,1-3 0 0,1 2 0 0,-1-2 0 16,-1-1 0-16,0 1 0 0,0-3 0 0,-1-2 128 16,-1 2-352-16,-2-3-80 0,0 2-16 0,-1-3 0 15,0-3-3072 1,-3-2-640-16</inkml:trace>
  <inkml:trace contextRef="#ctx0" brushRef="#br0" timeOffset="91553.47">31706 6452 34959 0,'0'0'1536'0,"0"0"336"0,0 7-1488 0,0 2-384 15,0-9 0-15,-4 4 0 0,3 3 2112 0,0-1 336 16,1-6 80-16,0 0 16 0,0 0-1712 0,0 0-352 16,0 0-64-16,0 0-16 0,0 0-400 0,0 0 128 15,0 0-128-15,6 4-13472 16,-6-4-2752-16</inkml:trace>
  <inkml:trace contextRef="#ctx0" brushRef="#br0" timeOffset="91981.4">32556 6575 4607 0,'-4'-6'400'0,"0"-1"-400"0,0-1 0 0,1-1 0 16,-3-1 2256-16,1-2 368 0,-3 4 80 0,3-1 16 16,1 1-544-16,0 2-96 0,-1-1-32 0,1 1 0 15,1-1-224-15,-1 4-48 0,4 3-16 0,0 0 0 16,0 0-144-16,-1-4-16 0,0 1-16 0,1 3 0 0,0 0-112 0,0 0 0 15,0 0-16-15,0 0 0 16,0 0-272-16,0 0-48 0,9 6-16 0,-1-2 0 0,-2 3-304 0,0-1-64 16,1 2-16-16,3 4 0 0,-3-2-176 0,3 3-48 15,0 4 0-15,1 0 0 0,-1 0-128 16,2 3-16-16,-2 0-16 0,1 3 0 0,-1 1-96 0,-1-1 0 16,-1 6-16-16,-2-1 0 0,-5-2-112 0,-1 7 0 15,-3 1-128-15,-3 9 192 0,-6 3-192 0,-2-3 128 16,-3-2-128-16,-2-5 0 0,5-10 0 0,-3-5 0 15,0 2 0-15,-2-6 0 0,2-2 0 0,0-4 0 16,0-3 0-16,2-2-160 16,-1-3-1312-16,1-3-256 0,4-7-48 0</inkml:trace>
  <inkml:trace contextRef="#ctx0" brushRef="#br0" timeOffset="109629.55">9430 6302 21599 0,'0'0'960'0,"0"0"192"0,0 0-928 0,0 0-224 0,0 0 0 0,0 0 0 16,0 0 1952-16,0 0 352 0,0 0 64 0,0 0 0 0,0 0-1024 0,0 0-224 16,0 0-32-16,0 0-16 0,0 0-448 15,8 0-96-15,0-3-16 0,-8 3 0 0,6 0-32 0,1-4-16 16,-1 2 0-16,2-2 0 0,-1 1-80 0,1 3-32 16,1-4 0-16,0 4 0 0,-1-3-128 0,1 3-32 15,0-3 0-15,2 0 0 0,-2 2-192 0,0-2 144 16,1 3-144-16,0-3 128 0,-1 2-128 0,-1 1 0 15,-8 0 144-15,8 0-144 0,-2 0 0 0,-6 0 144 16,0 0-144-16,7 4 0 16,2-4-640-16,-3 3-256 0,-6-3-32 0,0 0-10384 15,4 4-2064-15</inkml:trace>
  <inkml:trace contextRef="#ctx0" brushRef="#br0" timeOffset="109924.21">9502 6439 9215 0,'0'0'816'0,"0"0"-656"0,0 0-160 15,0 0 0-15,0 0 3824 0,0 0 720 0,7 0 160 0,-1 3 32 16,-6-3-2224-16,7 0-432 0,-7 0-96 0,0 0 0 15,8 0-864-15,-8 0-160 0,0 0-48 0,7 0 0 0,1 0-272 16,-8 0-64-16,0 0-16 0,8-3 0 16,1 3-128-16,-1-1-32 0,-8 1 0 0,7-5 0 0,-1 3-192 0,2 0-32 15,0-2-16-15,-1 4 0 0,-7 0-160 16,6-3 0-16,3-1 0 0,-2 2 0 0,-7 2 0 0,8-4 0 16,3 4 144-16,-1-3-144 0,-4 3 144 0,1 0-144 15,-1 0 192-15,2 3-18432 16</inkml:trace>
  <inkml:trace contextRef="#ctx0" brushRef="#br0" timeOffset="114006.15">10476 5740 3679 0,'0'0'320'0,"0"0"-320"16,0 0 0-16,0 0 0 0,0 0 4272 0,0 0 784 15,0 0 144-15,0 0 48 0,0 0-2480 0,0 0-480 16,0 0-112-16,0 0 0 0,0 0-384 0,2 4-80 16,-2-4-16-16,1 9 0 0,-1-9-320 0,1 9-64 15,-1-1-16-15,0 1 0 0,0 2-240 0,0-2-48 16,0-1-16-16,0 2 0 0,0 3-240 0,0 3-48 16,0-2-16-16,0 2 0 0,0 1-240 0,2 3-32 15,-1-3-16-15,0 2 0 0,1 1-144 0,0 0-48 16,1 3 0-16,0-6 0 0,-1 0-208 0,1 0 176 0,-1-1-176 0,1 1 160 15,1-4-160-15,-1-2 0 16,-1 2 0-16,1-4 0 0,-1-3 0 0,2 2 0 0,-4-8 0 16,4 6 0-16,-4-6 0 0,0 0-192 0,0 0 32 0,0 0 16 31,0 0-2160-31,0 0-448 0,0 0-64 0,0 0-16176 0</inkml:trace>
  <inkml:trace contextRef="#ctx0" brushRef="#br0" timeOffset="114779.34">10719 5807 20959 0,'0'0'928'0,"0"0"192"0,0 0-896 0,0 0-224 15,0 0 0-15,0 0 0 0,0 0 2048 0,0 0 384 16,0 0 64-16,0 0 0 0,0 0-1120 0,0 0-224 16,-7 2-64-16,7-2 0 0,0 0-448 0,0 0-80 15,-6 0-32-15,6 0 0 0,-6 0-224 0,6 0-48 16,0 0-16-16,0 0 0 0,0 0-48 0,0 0-16 16,0 0 0-16,0 0 0 0,-1-6 48 0,1 6 16 15,1-7 0-15,2 1 0 0,-2-1-48 0,2 1-16 16,0-1 0-16,1 0 0 0,-1 0-176 0,1 0 160 15,2 2-160-15,0 1 160 0,2-3-160 0,0 3 160 0,-2 0-160 0,2-1 160 16,1 4-160-16,1-2 160 0,-3 3-160 0,1-2 160 16,0 0-32-16,0 2-128 15,-8 0 192-15,8 4-64 0,0-1 304 0,-2 1 48 0,1 2 16 16,-2 1 0-16,-5-7 16 0,4 8 16 0,0 1 0 16,-1 1 0-16,-2 2-128 0,0-1-16 0,1-1-16 0,-2 6 0 15,-2 1-128-15,2 0-32 0,-1 3 0 0,0-1 0 16,-2-2-80-16,0 4 0 0,1-1-128 0,-1 0 192 15,0-1-192-15,0-2 0 0,-3 3 128 0,2-3-128 16,0-3 0-16,1-1 0 0,-3 0 0 0,1 1 0 16,1-4 0-16,-1 2 0 0,1-4 0 0,-1 1 0 15,1-3 0-15,-1 1 0 0,-2-1 0 0,2-2 0 0,5-4 0 16,-5 4 0-16,5-4 0 0,-6 3 0 0,1-3-144 0,5 0 144 16,0 0 0-16,0 0-144 0,-6 0 144 0,6 0 0 15,0 0-144-15,0 0 144 0,-7-7 0 0,4 1 0 16,5-3-144-16,-2 9 144 0,1-8 0 0,2-1-128 15,-3 9 128-15,5-7 0 0,0-1-128 16,0-1 128-16,1 3 0 0,0-1 0 0,2 0 0 0,0 1-128 16,0 2 128-16,0-3 0 0,-1 4 0 0,1-3 0 15,-1 2 0-15,-1 4 0 0,1-4 0 0,-1 2 0 16,1 2 0-16,1-2 0 0,0 2 0 0,0 2 0 16,-1-2 0-16,3 2 0 0,-3-2 0 0,3 4 128 15,-3-1-128-15,3-2 144 0,-3 5 176 0,3-3 16 0,-1 0 16 0,0 4 0 16,1-3 32-16,1-1 16 15,-2 0 0-15,2 1 0 0,-1-1-96 0,2-1-32 16,0 0 0-16,-1 0 0 0,1 2-144 0,0-1-128 16,0-3 144-16,0 0-144 0,-2 0 0 0,1-3 0 0,-2 3 0 0,-1-3 0 15,1 2 0-15,-1-1 0 0,-8 2 0 0,7 0 0 16,0 0 0-16,-7 0 0 0,7-4 0 0,-7 4-9760 31,0 0-2000-31,3-7-400 0</inkml:trace>
  <inkml:trace contextRef="#ctx0" brushRef="#br0" timeOffset="115952.56">11219 6403 8287 0,'0'0'368'0,"0"0"80"0,0 0-448 0,0 0 0 0,0 0 0 0,0 0 0 0,0 0 3792 0,0 0 688 16,0 0 128-16,0 0 16 0,0 0-2912 0,0 0-592 16,-6-7-112-16,-1 3-32 0,0 1-96 0,1 2-32 15,-1-5 0-15,1 3 0 0,-2 0 96 0,0 2 16 16,-2-2 0-16,-2 3 0 0,-3-2-48 0,1 2 0 15,-3 0 0-15,-3-1 0 0,-1 1-96 0,-4 0-32 16,-2 0 0-16,-2 1 0 0,-1 1-160 0,-1-2-48 16,-2 0 0-16,0-2 0 0,2 1-176 0,-1 1-32 15,1 0-16-15,1 0 0 0,1-3-160 0,0 3-48 16,2 0 0-16,-1 0 0 0,-1 0-16 0,0 0 0 16,2-4 0-16,-1 4 0 0,1 0 0 0,1-3 0 15,1 2 0-15,0-2 0 0,0 3 64 0,3-2 0 16,2 2 0-16,1-2 0 0,0 0-192 0,3-1 160 15,5 3-160-15,0 0 160 0,1 0-160 0,1 0 128 16,1 3-128-16,1-3 128 0,1 2-128 0,6-2 128 16,0 0-128-16,0 0 128 0,-7 2-128 0,7-2 128 15,-5 5-128-15,5-5 128 0,0 0-128 0,0 0 0 16,0 0 144-16,0 0-144 0,-5 4 0 0,5-4 0 16,0 0 0-16,0 0 128 0,0 0-128 0,0 0 0 0,0 0 0 0,0 0 0 15,0 0 0-15,0 0 0 0,0 0 0 16,0 0 0-16,0 0-256 0,-2-7-32 0,2 7 0 0,2-6 0 15,-2 6-2000 1,4-7-400-16,1 1-64 0</inkml:trace>
  <inkml:trace contextRef="#ctx0" brushRef="#br0" timeOffset="116683.99">10435 6625 911 0,'0'0'0'0,"0"0"0"16,0 0 0-16,0 0 0 0,0 0 4672 0,0 0 864 15,0 0 160-15,0 0 48 0,0 0-2912 0,0 0-576 16,0 0-112-16,0 0-32 0,0 0-352 0,0 0-80 15,0 0-16-15,0 0 0 0,1 7-384 0,0 3-96 0,0-1-16 0,1 5 0 16,-2-4-288-16,1 3-64 16,-1 1-16-16,1 0 0 0,1 1-160 0,-1 0-16 15,-1 2-16-15,1-2 0 0,1 1-224 0,-1-1-32 16,0-5-16-16,1 3 0 0,-1 0-208 0,2-2-128 0,-1 1 128 16,1-5-128-16,-2 4 0 0,2-2 0 0,-1 1 0 0,1-3 0 31,-3-7-592-31,0 0-192 0,0 0-48 0,0 0-12272 0,0 0-2448 0</inkml:trace>
  <inkml:trace contextRef="#ctx0" brushRef="#br0" timeOffset="117433.6">10605 6628 14735 0,'0'0'1312'0,"0"0"-1056"15,0 0-256-15,0 0 0 0,0 0 3680 0,0 0 672 16,0 0 144-16,0 0 32 0,0 0-2896 0,0 0-576 15,0 0-112-15,0 0-32 0,0 0-624 0,0 0-128 16,0 0-32-16,0 0 0 0,0 0-128 0,0 0 0 16,2-7 144-16,-2 7-144 0,6-6 160 0,-6 6-32 15,5-6-128-15,0 3 192 0,3-1 0 0,0 1 0 16,0-4 0-16,-2 4 0 0,0 0-64 0,1-1 0 16,3-3-128-16,-1 4 192 0,-1-3-192 0,1 2 0 0,1 0 0 0,1 2 0 15,-2-2 128-15,0 1-128 0,2 2 0 0,-1-2 0 16,0 3 144-16,1 0-144 0,-1 0 128 15,1 0-128-15,-1 3 144 0,0-2-144 0,-3-1 160 0,1 3-160 16,0 1 352-16,-1 2-32 0,-2-2 0 0,-1 3 0 16,-2 2 208-16,-2-2 48 0,-1 3 0 0,-1-1 0 15,-2-2-48-15,-2 3 0 0,-2 1 0 0,1-2 0 16,-3 1-176-16,1 1-32 0,-1-2-16 0,-1 1 0 0,2 0-144 16,0-3-32-16,1 0 0 0,-1 0 0 0,0-1-128 15,1-3 128-15,1 3-128 0,7-6 128 0,-5 4-128 0,5-4 0 16,0 0 0-16,0 0 0 0,0 0 0 0,0 0 0 15,0 0 0-15,0 0 0 0,0 0 0 0,0 0 0 16,0 0 144-16,7 3-144 0,1-2 0 0,1 2 144 16,0-6-144-16,3 6 0 0,1-3 128 0,0 0-128 15,0 4 0-15,0-4 0 0,0 2 144 0,2 1-144 16,-1-2 0-16,2 4 144 0,-1-1-144 0,1 0 0 16,0 0 0-16,-2 2 128 0,-1-3-128 0,-1 4 0 15,-1-3 0-15,-1 2 0 0,-2 1 256 0,-1 2-48 16,-2 2 0-16,-1-1 0 0,-3-1 112 0,-1-1 32 15,-1 4 0-15,-2-2 0 0,-2 4-160 0,-2-1-48 16,-1 1 0-16,-1-1 0 0,-1 0-144 0,-2 0 0 0,-1-2 0 16,0-1 0-16,0-1 0 0,0 1 0 15,-2-6 0-15,2-1 0 0,0 0 0 0,0-2 0 0,0-1 0 0,2-1 0 16,2-2 0-16,0-3-176 16,-1 2 176-16,0-5-128 0,2 1 128 0,3-4 0 0,1 2 0 0,2 2-128 31,-2-4-608-31,2 2-112 0,5-1-32 0,0 2-12496 0,-1-2-2512 0</inkml:trace>
  <inkml:trace contextRef="#ctx0" brushRef="#br0" timeOffset="125596.61">11507 5587 7359 0,'0'0'656'0,"0"0"-528"0,0 0-128 0,0 0 0 16,3-7 2784-16,-3 7 528 0,1-6 96 0,0-1 32 0,1 0-1648 0,-2 7-336 16,0 0-64-16,0 0-16 0,0 0-320 0,0 0-64 15,0 0-16-15,0 0 0 0,0 0 80 0,0 0 16 16,0 0 0-16,0 0 0 0,0 0 224 0,0 0 48 16,0 0 16-16,0 0 0 0,1 10-272 0,-1-3-64 15,0 3-16-15,0 0 0 0,0 3-304 0,0 0-64 16,1 0-16-16,1 3 0 0,-1 1-224 0,0 0-32 15,1 3-16-15,-1-1 0 0,0 0-128 0,2 3-32 16,-1 2 0-16,1-1 0 0,-2 6 48 0,2-1 0 16,-2 2 0-16,1 4 0 0,0 1-32 0,0-1 0 15,-1-4 0-15,-1 3 0 0,1 1-208 0,0 1 176 16,1-2-176-16,0 1 160 0,0-1-160 0,0 1 0 16,0-1 0-16,0 3 128 0,1-2-128 0,-2 3 0 0,-1-4 0 0,3 1 128 15,-4-1-128-15,2-1 192 0,1 0-192 0,0-2 192 16,-2-1-192-16,1 1 192 0,2-4-192 15,-1 2 192-15,1-2-192 0,0 0 0 0,-1-2 0 0,2-4 128 16,-1 5-128-16,1 0 0 0,0-2 0 0,-1 0 0 16,1 3 0-16,0-2 0 0,-1-1 128 0,0-2-128 15,-1-1 0-15,0 0 0 0,-1-1 0 0,-1-2 0 16,0-1 0-16,-1-3 0 0,-2-1 0 0,-1 0 0 0,0-2 0 16,0 1-144-16,0-5 144 0,-1 3 0 0,-3-5-160 15,2 3 160-15,6-7-128 0,-7 4 128 0,0-2 0 0,0 2-128 16,-1 0 128-16,0 2 0 0,0-3 0 0,0 0-160 15,0-2 160-15,-1 2 0 0,-1 0 0 0,0-2-128 16,1-1 128-16,1 3 0 0,1-1 0 0,-3-1 0 16,1-1 0-16,1 0 0 0,1 0 0 0,-3 3-128 15,1-3 128-15,0 0 0 0,-1 0 0 0,-1 4 0 16,1-4 0-16,-1 3 0 0,-1-3 0 0,1 0 0 16,-4-3 0-16,-2 3 0 0,-3 0-128 0,2 0 128 15,-2 0 0-15,2 0 0 0,0-1 0 0,-1 1 0 16,1 1 0-16,-1-1 0 0,-2 0 0 0,-2 0 0 15,0 0 0-15,-1 3 0 0,1 1 0 0,-2-2 0 16,0-2 0-16,0 2 0 0,0 0 0 0,1-2 0 16,2 0 0-16,0 0 0 0,2 0 0 0,1 0 0 15,-2 0 0-15,2-2 0 0,4 2 0 0,-1 0 0 16,-1 0 0-16,0 0 0 0,4 0 0 0,1 0 0 0,0 0 0 16,0 0 0-16,1 0 0 0,-1 2 0 15,3-2 0-15,0 3 0 0,-2-3 0 0,2 4 0 16,-2-2 0-16,0 0 0 0,0 0 0 0,1 1 0 0,-2-2 0 15,0 2 0-15,0 1 0 0,-1-2 0 0,0-2 0 16,0 0 0-16,-3 4 0 0,2-4 0 0,-1 0 0 0,1 0 0 16,1 3 0-16,0-3 0 0,-2 0 0 15,2 0 0-15,2 0 0 0,-1-3 0 0,-3 2 0 16,2-2 0-16,4 1 0 0,1 0 0 0,8 2 0 0,-9-5 0 16,0 4 0-16,1-2 0 0,2-1 0 0,0 2 0 15,6 2 0-15,-6-3 0 0,-1 2 0 0,-1-2 0 16,-1 3 0-16,1-2 0 0,8 2 0 0,-6-2 0 0,-1 0 0 15,2 2 0-15,5 0 0 0,0 0 0 0,-5-2 0 0,-1 0 0 16,6 2 0-16,-7 0 0 0,0-3 0 0,1 3 0 16,6 0 0-16,0 0 0 0,-6-4 0 0,1 1 0 15,-3 2 0-15,3-1 0 0,5 2 0 0,0 0 0 16,-9-3 0-16,0 2 0 0,1-2 0 0,8 3 0 16,0 0 0-16,0 0 0 0,-9-3 0 0,2 2 0 15,2 1 0-15,5 0 0 0,-5-3 0 0,5 3 0 16,0 0 0-16,-6-2 0 0,6 2 0 0,-6-1 128 15,-1-2-128-15,7 3 0 0,-5 0 0 0,5 0 0 16,-5-3 0-16,5 3 0 0,0 0 0 0,-5-1 0 16,-2 1 0-16,7 0 0 0,0 0 0 0,0 0 0 0,0 0 0 15,0 0 0-15,0 0 0 0,-4-7 0 0,1 1 0 0,2 2 0 16,1 4 0-16,0 0 0 16,-3-9 0-16,2 2 0 0,1 7 0 0,0 0 0 0,0 0 0 0,0 0 0 15,-1-10 0-15,1 3 0 0,0-2 0 0,0 1 0 16,0 8 0-16,-1-9 0 15,1 9 0-15,-3-8 0 0,2-1 0 0,1-1 0 0,0 3 0 0,0-2 0 16,-2 1 0-16,1-1 0 0,0-2 128 0,-1 2-128 16,1-1 0-16,0-1 0 0,-1-1-176 0,0 2 176 15,1-3-128-15,-1-2 128 0,1 2 0 0,0 0 0 16,-1 0 0-16,1 0 0 0,-2 0 0 0,2 0 0 16,0 1 0-16,-1-1 0 0,1 0 0 0,0 2 0 15,-2-2 0-15,2 0 0 0,0 1 0 0,-2 2 0 16,2-3 0-16,-1 2 0 0,1-2 0 0,0 3 0 0,-1-3 0 15,1 2 0-15,0 1 0 0,-1-3 0 0,1 0-128 16,0-1 128-16,1 4 0 0,0-3 0 16,0 0-160-16,0 0 160 0,-1 0-208 0,1-2 80 0,0 2-112 0,0-3-16 15,-2 3 0-15,2-1 0 0,0-2 256 0,0 3 0 16,0 0 0-16,0 1 0 0,0-4 0 0,0 3 0 16,0-1 0-16,0-2 0 0,0 0 0 0,0 2 0 15,0 1 0-15,2-1 0 0,-1-2 0 0,0 3 0 16,-1-2-128-16,1 2 128 0,-1-2 0 15,2 1 0-15,-2 0 0 0,0 1 0 0,0-3 0 0,-2 2 0 16,4 2 0-16,-2 0 0 0,-2-1 0 0,1-3 0 16,0 3-128-16,0-1 128 0,-1-2 0 0,1 2 0 15,1-2 0-15,0 2-144 0,-1-6 144 0,1 4-208 0,-2-1 80 16,1 0 128-16,0 0-128 0,-1-2 128 0,1 2 0 16,0-2 0-16,-1 5 0 0,1-3 0 0,1 1 0 0,0 2 0 15,-1-2 0-15,1-1 0 0,0 4 0 0,0-3 0 16,0 4 0-16,-1-1 0 15,1 1 0-15,0 2 0 0,1-3 0 0,0 5 0 16,0-4 0-16,1 2 0 0,-1-1 0 0,-1 1 0 16,-1 1 0-16,1 2 0 0,0-1 0 0,1 2 0 0,0-1 0 0,1 1 0 15,-1-4 0-15,-1 4 0 0,0-1 0 0,0 7 0 16,0-8 0-16,0 2 0 0,0-1 0 0,0 7 0 16,0 0 0-16,1-6 0 0,1-1 0 0,-2 7 0 15,0 0 0-15,1-6 0 0,-1 6 0 0,0 0 0 0,1-7 0 16,2 1 0-16,-3 6 0 0,2-4 0 0,-2 4 0 15,3-7 128-15,-3 7-128 0,0 0 0 0,4-4 0 0,-4 4 128 16,0 0-128-16,4-5 0 0,-4 5 0 16,4-7 0-16,-4 7 128 0,0 0-128 0,5-3 0 0,-5 3 0 15,0 0 0-15,5-4 128 0,-5 4-128 0,7-3 0 16,-7 3 0-16,0 0 128 0,0 0-128 0,6-3 160 16,-6 3-160-16,7-1 160 0,-7 1-160 0,7-3 160 15,-7 3-160-15,0 0 160 0,7 0-160 0,0 0 0 16,-7 0 0-16,7 0 128 0,-7 0-128 0,6 0 0 15,1 0 0-15,-1 0 128 0,-6 0-128 0,9 0 0 16,-1 0 0-16,-1 0 128 0,-7 0-128 0,8 0 192 16,-1 0-192-16,1 0 192 0,-8 0-64 0,9 0-128 15,1 0 192-15,-3 0-64 0,1 0-128 0,0 0 0 16,0 0 0-16,1 0 128 0,0 0-128 0,1 0 0 0,-1 3 0 16,0-3 0-16,0-3 0 0,2 3 0 15,-1 0 0-15,1-2 0 0,-2 2 0 0,0 2 0 16,1-4 0-16,1 2 0 0,-1-2 0 0,2 2 0 15,-1 0 128-15,-1-2-128 0,0 2 0 0,1-1 0 0,-1-2 0 0,1 3 0 16,-1-3 0-16,1 2 0 0,-2-2 0 0,2 1 0 16,-1 2 0-16,0 0 0 0,1-2 0 0,1 0 0 15,-2 2 0-15,1 0 0 0,-2 0 0 0,0 0 0 16,0 0 0-16,-1 2 0 0,0 0 0 0,1-4 0 16,0 2 0-16,0 0 0 0,-1 0 0 0,0 0 0 15,0 0 0-15,0 0 0 0,0 0 0 0,1 0 0 16,0-2 0-16,2 2 0 0,-1 0 0 0,0 0 0 15,-2-3 0-15,2 2 0 0,-1 1 0 0,0 0 0 16,0 0 0-16,1 0 0 0,2 0 0 0,-3 0 0 16,1-3 0-16,-1 3 0 0,1 0 0 0,1 0 0 0,-1 3 0 0,1-3 0 15,-2 0 0-15,0 0 0 0,0 0 0 16,2 0 0-16,-2 0 0 0,0 1 0 0,0 2 0 0,0-1 0 16,1-2 0-16,-1 0 0 0,0 0 0 0,1 0 0 15,2 0 0-15,-1 0 0 0,-1 0 0 0,1 0 0 16,-1 0 0-16,0 0 0 0,1 0 0 0,-1 0 0 15,2 0 0-15,0 0 0 0,0 0 0 0,0 2 0 16,-2-2 128-16,1 0-128 0,-1 0 0 0,1 0 0 16,-1 0 0-16,2 0 0 0,0 0 0 0,-2 0 0 15,1 0 0-15,-1 0 0 0,0 0 0 0,2 0 0 16,0 0 0-16,1 0 0 0,0 0 0 0,-1 0 0 16,-2 2 0-16,2-2 0 0,0 3 0 0,1-2 0 15,0-1 128-15,0 3-128 0,-1 0 0 0,0 0 0 16,-2-1 0-16,1 0 0 0,-1 1 0 0,0-2 0 15,-1-1 0-15,0 0 0 0,0 0 0 0,-1 0 0 16,-2 3 0-16,4-3 0 0,-3 0 0 0,1 0 0 16,-1 0 0-16,-1 0 0 0,1-3 0 0,1 3 160 0,-2 3-32 0,1-3-128 15,-1 0 0-15,1 0 0 16,1 0-240-16,0 0 80 0,-2-3 160 0,1 2 0 16,-7 1 0-16,8 0 0 0,-2-3 0 0,-6 3 0 0,0 0 0 15,7 0 0-15,-1 0 0 0,2 0 0 0,-8 0 0 0,0 0 0 16,0 0 0-16,0 0 0 0,7 0 0 0,-7 0 0 15,0 0 0-15,0 0 0 0,0 0 0 0,0 0 0 32,0 0-672-32,0 0-160 0,0 0-16 0,0 0-12608 0,0 0-2528 0</inkml:trace>
  <inkml:trace contextRef="#ctx0" brushRef="#br0" timeOffset="132508.37">3159 8277 5519 0,'0'0'496'0,"0"0"-496"0,0 0 0 0,0 0 0 0,0 0 3760 0,0 0 656 16,0 0 128-16,0 0 16 0,0 0-1520 0,0 0-304 15,0 0-64-15,0 0-16 0,0 0-400 0,7 4-80 16,-7-4 0-16,5 9-16 0,0 1-640 0,1-1-128 15,-2 5-32-15,-1-4 0 0,1 1-480 0,2-2-112 16,-2 1 0-16,-1 1-16 0,1-2-272 0,0 1-48 16,0-3-16-16,-1-1 0 0,1 1-288 0,-4-7-128 15,0 0 128-15,0 0-128 0,0 0 0 0,0 0 0 16,0 0 0-16,0 0 0 0,0 0-224 0,0 0 80 16,0 0 16-16,0 0 0 0,2-9-32 0,-3 2 0 15,-3-3 0-15,-1 1 0 0,-2 1-192 0,1-1-32 16,-2-2-16-16,-1 2 0 0,-2 1 192 0,2 1 32 0,0 4 16 0,0-3 0 15,-3 5 160-15,2-2 0 0,0 3 0 0,0 4-128 16,-1 3 128-16,2-1 144 16,1 5-16-16,1 1-128 0,-1 1 256 0,0 1-64 0,1 2-16 0,1 1 0 15,-1 4 80-15,2 1 32 16,1 2 0-16,0-1 0 0,3 1-112 0,0 2-32 0,-1-2 0 16,1 2 0-16,1 0 0 0,1-2 0 0,1-1 0 0,0-2 0 15,2 1-16-15,0 2-128 0,1-4 192 0,2-3-64 16,-2 0-128-16,3-2 0 0,1 0 144 0,2-2-144 15,0-4 0-15,2 2 144 0,2-5-144 0,1-2 0 16,-1 1 0-16,4-3-144 0,0 0-16 0,2-4 0 16,0-2-224-1,0-3-32-15,0 1-16 0,0-1 0 0,-1 0-208 0,-1 0-32 16,0-5-16-16,-2 1 0 0,-2-2-160 0,1 0-48 0,-3 0 0 0,-1-1 0 16,-2 1 144-16,0-1 32 0,-3-3 0 15,0 2 0-15,-3 0-304 16,0 0-64-16,0 0-16 0,-3-1 0 0,-2-1 208 0,-1 4 64 0,0-4 0 15,-1 4 0-15,-1 0 288 0,0 3 64 0,0-1 16 0,1 2 0 16,0-2 336-16,0 5 128 0,1-1 0 0,-1 3-144 0,0-2 144 0,1-1 192 16,2 7-32-16,0 0-16 0,-3-5 560 0,3 5 96 15,0 0 32-15,-1-5 0 0,1 5 272 0,0-7 64 16,-1 2 16-16,1 5 0 0,2-6-96 0,1 2-32 16,1-6 0-16,1 7 0 0,0-4-464 0,2 3-80 0,1-3-32 0,1 1 0 15,0 2-288-15,1-3-48 0,0 2-16 0,0 1 0 16,1-2-128-16,-1 2 128 0,1 1-128 0,0 2 128 15,2 1 192-15,-1 0 48 0,1 0 0 16,0 4 0-16,0 0 176 0,-1 2 32 0,-3 3 16 0,1 2 0 16,-3 2 16-16,0 1 0 0,-2 6 0 15,-1 0 0-15,-3 3-192 0,-2 0-32 0,-1 0-16 0,-4 3 0 16,-2-2-208-16,-2-1-32 0,0 1-128 0,-2-4 192 16,0-3-192-16,0 0 0 0,-1-4 0 15,0-3 0-15,0-3 0 0,0-2 0 0,0-4 0 0,1-1 0 16,0-3 0-16,2-4-160 0,-1 0 160 0,2 0-128 15,1-7 128-15,0-1 0 0,2-5 0 0,0-1 0 16,0-1-192-16,2-2 32 0,1 1 16 0,1-1 0 16,0 2-320-16,4 1-64 15,-2 1-16-15,4 1 0 0,-2-1-1200 0,5 6-240 0,-1 0-64 16,2 4-17408-16</inkml:trace>
  <inkml:trace contextRef="#ctx0" brushRef="#br0" timeOffset="132994.54">4011 8443 11967 0,'0'0'1072'0,"4"-7"-864"15,-1 4-208-15,0-4 0 0,1-2 3920 0,-1 2 752 16,-3 1 128-16,1-1 48 0,-1-1-2176 0,0 3-432 0,-4 1-96 0,0 0-16 16,-1-2-992-16,-2 3-208 0,-2 3-32 0,-3 0-16 15,-1 3-224-15,-2 1-32 16,-2 2-16-16,-2 1 0 0,1 3-112 0,0-1-32 0,-2-1 0 0,3 1 0 16,0 1-144-16,1 0-16 0,2 1-16 0,1-1 0 15,1-1-80-15,3 2-16 0,1-2 0 0,3-1 0 16,1-2 208-16,4-6 48 0,1 9 0 0,3-2 0 15,-4-7-304-15,8 4-144 0,0 2 160 0,3-3-160 16,4 1 240-16,0 0-48 0,3 1-16 0,0-1 0 16,3 0-176-16,0-1 0 15,1 3 0-15,2 1 128 0,2-3-128 0,-1 2 0 0,-3 3 0 0,0-1 0 16,-1 3 0-16,-4 0 0 0,-1 3 128 0,-3-1-128 16,-4 1 256-16,-2 3 0 0,-2-1 16 0,-2 1 0 0,-3 0 32 15,-3 3 0-15,-2-3 0 0,-4-2 0 0,-2 0-304 0,-2-5 0 16,0-1 0-16,-4-2 0 0,-3-3 0 0,1-2 0 15,-1-4-128-15,0-2 128 16,1-3-480-16,0 1 0 0,4-5 0 0,0 1 0 16,3-3-800-16,3 2-176 0,1-1-16 0,3 5-16 15,2-5-1872-15,5 4-368 0</inkml:trace>
  <inkml:trace contextRef="#ctx0" brushRef="#br0" timeOffset="134010.5">4772 8520 14399 0,'10'11'640'0,"-3"-6"128"0,-7-5-624 0,0 0-144 0,5 4 0 0,1 0 0 16,1 1 1632-16,-7-5 288 16,6 1 64-16,-6-1 16 0,0 0-736 0,8-1-160 15,-1-1-16-15,-2-2-16 0,-1-6-368 0,0 3-80 16,0-3-16-16,0 0 0 0,-2-3-32 0,1 0-16 0,0-3 0 16,-1-1 0-16,0 3 176 0,-1-2 32 0,0-1 16 0,-1 0 0 15,-1-3 160-15,0 3 16 0,-2-3 16 0,-1 3 0 16,-1 2-144-16,-3-2-48 0,-1 0 0 0,-2 4 0 15,1-1-256-15,-3 4-48 0,-3 3-16 0,0 1 0 16,-1 3-80-16,0 3 0 0,0 0-16 0,0 7 0 16,-1 2-80-16,1 1-16 0,0 4 0 0,0 3 0 15,0 0-96-15,0 2-32 0,0 1 0 0,1 1 0 0,2 1 16 16,0 2 0-16,3-1 0 0,0 0 0 0,3 0 272 16,3 1 48-16,3 2 16 0,0-3 0 0,2 1-32 0,2-3 0 15,0 1 0-15,3-1 0 0,2-1-240 0,2 0-48 16,2-1-16-16,-1-2 0 0,1-4-160 0,0 3 0 15,2-2 0-15,0 0 0 0,1-4 0 0,-1-1 0 16,0-2 0-16,1-3 0 0,2 2-400 0,2-3 32 16,2-2 16-16,1-1 0 15,0 0-288-15,1-4-64 0,2 0-16 0,1-2 0 16,-3-3-96-16,0-2-16 0,-1-2 0 0,-1 2 0 16,-3-4 208-16,0-2 48 0,-2 0 0 0,0 0 0 0,-3-6 336 0,-1 2 80 15,-4-1 16-15,-2-4 0 0,-2 1 144 0,-2-1-128 16,-1 2 128-16,-3-2-128 0,-2 3 128 0,-1-1-128 15,-3 0 128-15,-2 0-128 0,-1 0 128 0,-2 3 0 16,-1 1 0-16,-3 3 0 0,-3 0 0 0,-1 2 176 0,0 2-48 0,-1 5 0 16,0 1 272-16,-1 4 48 0,3 3 16 15,2 4 0-15,0 3 256 0,2 0 48 0,0 3 16 0,3 2 0 16,1 2 32-16,1-3 0 16,1 0 0-16,2 4 0 0,1-2-128 0,2 0-32 0,1 0 0 15,1 0 0-15,2-5-144 0,4 4-16 16,-1-4-16-16,3 1 0 0,1-1-208 0,2-2-32 0,2 0-16 0,1-3 0 15,1 1-224-15,2 2 0 0,3-5 0 0,2 2 0 16,2-1 0-16,-1-2 0 0,2 0-128 0,3-2 128 16,2-1-608-16,-2-1-16 15,-1 0 0-15,-1-2 0 0,-1-1-1600 0,-1-2-320 0,0 1-64 16,-2-4-10064-16,-2 2-2000 0</inkml:trace>
  <inkml:trace contextRef="#ctx0" brushRef="#br0" timeOffset="134809.37">5484 8520 11967 0,'0'0'528'0,"0"0"112"0,0 0-512 0,0 0-128 16,0 0 0-16,0 0 0 0,0 0 6688 0,0 0 1312 0,7 0 256 0,2 0 48 15,-1-1-5456-15,-1-2-1088 0,1 3-224 0,1 0-32 16,1-2-800-16,0 2-144 0,-2 0-48 0,4 0 0 16,1 0-336-16,0 0-176 0,0 0 160 0,-1 0-160 15,5 2 0-15,-3 2 0 0,-2-1-176 0,-1 1 176 16,-2-2-3200-16,-1 5-528 0</inkml:trace>
  <inkml:trace contextRef="#ctx0" brushRef="#br0" timeOffset="135015.81">5500 8750 11055 0,'0'0'480'0,"0"0"112"0,0 0-464 0,5 3-128 0,0 4 0 0,2 0 0 0,-7-7 8144 0,10 3 1616 15,1 3 320-15,2-5 64 0,0 4-7520 0,0-3-1520 16,0-2-288-16,0 0-64 0,2 0-560 0,-1-2-192 16,0 0 0-16,1 2 144 0,-2 0-144 0,0 0 0 15,0 0 0-15,-1 0 0 16,-2-3-2384-16,1 2-368 0,-3-2-64 0</inkml:trace>
  <inkml:trace contextRef="#ctx0" brushRef="#br0" timeOffset="136161.57">6571 8557 2751 0,'0'0'256'0,"0"0"-256"15,0 0 0-15,0 0 0 0,0 0 4048 0,0 0 768 16,0 0 160-16,0 0 16 0,4-4-2560 0,0-2-512 16,-3 2-96-16,1-3-32 0,-2-2-704 0,-2 1-128 15,1-4-48-15,0 2 0 0,-1-3-384 0,0 2-80 0,-2 1 0 0,0-3-16 16,-1 2 16-16,-1-1 16 0,1 4 0 0,-1 2 0 15,-1-1 80-15,0 1 16 0,1 3 0 0,-2-1 0 16,-2 2 80-16,0 0 0 0,3 2 16 0,-3 2 0 16,-3 3 112-16,1 1 32 0,2 2 0 0,0 1 0 15,-4 5-64-15,4-1-16 0,-1 1 0 0,4 3 0 16,-1 3-176-16,1-1-32 0,2 1-16 0,2-3 0 16,2 3-176-16,0-1-48 0,2-2 0 15,0-2 0-15,3 0-144 0,-1-1-128 0,-2-4 144 0,3 1-144 16,3 0 0-16,1-3 0 0,-1-1 0 0,3-3 0 0,-1-2 0 15,1 1 0-15,2-3-144 0,0 0 144 16,0-5-512-16,-2 1 0 16,1-3 0-16,-1 1 0 0,-1-5-288 0,-1 1-64 0,0-2-16 0,0 0 0 15,-2-4 464-15,0 3 96 0,-1-1 0 0,-1-2 16 0,1-3 304 0,-1 2-160 16,-2-1 160-16,1 3-128 0,-2 0 128 0,1 5 0 16,-4 1 160-16,2 5-160 0,0 4 576 0,0 0 0 15,0 0 16-15,0 0 0 0,0 0 112 0,0 0 32 16,0 0 0-16,0 0 0 0,3 8-336 0,-2 1-64 15,1 1-16-15,-1 1 0 0,0 2-160 0,2 0-32 16,1-3-128-16,0 4 192 0,1-4-48 16,0 2-16-16,0 1 0 0,2-1 0 0,0-1-128 0,0 0 0 15,1-2 0-15,1-1 128 0,-1-4-128 0,1 1 0 16,2-1 0-16,1-1 0 16,2-2-1808-16,-1-2-240 0,0-2-64 0,0-1-16656 0</inkml:trace>
  <inkml:trace contextRef="#ctx0" brushRef="#br0" timeOffset="136634.12">6891 8096 10127 0,'0'0'896'0,"0"0"-704"0,0 0-192 0,0 0 0 15,0 0 6000-15,0 0 1168 0,0 0 224 0,0 0 48 0,0 0-4288 16,4 4-848-16,-3 2-192 0,0 2-16 15,2 1-1104-15,-2 5-224 0,0 0-32 0,1 2-16 0,-2-2-272 0,0 6-48 16,0-1-16-16,1 1 0 0,2 4 32 0,-1-2 0 16,1 1 0-16,-1 1 0 0,0 0-32 0,0-1 0 15,2-1 0-15,2-1 0 0,-1-1-192 0,0-3-64 16,0 3 0-16,1-3 0 16,-3-4-128-16,-1 0 0 0,-4-5 0 0,2-2 0 0,0-6 0 0,0 0 0 15,0 0-176-15,0 0 176 16,0 0-624-16,-2-8-32 0,-6-5-16 0,0 0 0 15,2-4-64-15,-4 4-16 0,0-3 0 16,-3 5 0-16,-2-2 304 0,2 3 64 0,3 0 16 0,-1 3 0 0,1-2 368 0,1 5 0 16,1 2 0-16,0 0 0 0,-1 2 0 0,1 4 0 0,0 0 0 15,2-1 0-15,0 3 352 0,0 1 96 16,-2-1 0-16,1 1 16 0,3 3-32 0,1 0-16 16,-3-2 0-16,4 1 0 0,0 4-224 0,1-3-32 15,0 1-16-15,1-1 0 0,2 3-144 0,2-4 160 0,0 2-160 0,1-2 160 16,3-1-160-16,3 1 0 0,-2-2 0 15,1-1 0-15,2-2 0 0,1 0 0 0,0 1 0 16,3-3 0-16,0-2-320 0,2 0 16 0,2 0 0 0,1-2 0 31,-4-3-1296-31,1 1-272 0,3 0-48 0,-3-2-16 16,1-1-1328-16,-2-2-272 0,-1 1-48 0</inkml:trace>
  <inkml:trace contextRef="#ctx0" brushRef="#br0" timeOffset="136895.51">7138 8344 1839 0,'0'0'0'0,"0"0"160"0,0 0-160 0,0 0 0 0,0 0 0 0,0 0 0 0,0 0 7216 0,0 0 1408 16,0 0 272-16,0 0 64 0,-5 2-5120 0,5-2-1024 15,-3 8-192-15,2 1-64 0,0 2-1120 0,-1-1-224 16,4 2-64-16,-1-2 0 0,0 3-432 0,1 2-80 16,2 1-32-16,1 3 0 0,-1 2-176 0,1 3-48 15,0-2 0-15,2 11 0 0,-2-3-128 0,0 0-48 16,0-2 0-16,-1 2 0 0,-2-4-208 0,-1 0 144 15,-1-2-144-15,0-3 128 0,-1-6-128 0,-2-2 0 16,-1-2 0-16,0-1 0 0,0-1 0 0,0-2-144 16,-1 0 144-16,0-6 0 15,0-1-1072-15,-2-1-96 0,1-6-32 0,-1 0 0 16,0 1-496-16,1-5-96 0,-1-2-32 0,2 0 0 16,1 0-1728-16,0-4-352 0,3 4-64 0</inkml:trace>
  <inkml:trace contextRef="#ctx0" brushRef="#br0" timeOffset="137152.23">7411 8457 1839 0,'0'0'160'0,"0"0"-160"0,0 0 0 0,0 0 0 15,0 0 3680-15,0 0 704 0,0 0 144 0,0 0 16 0,0 0-2880 0,0 0-592 16,0 0-112-16,0 0-32 0,0 0-928 0,0 0 0 16</inkml:trace>
  <inkml:trace contextRef="#ctx0" brushRef="#br0" timeOffset="137450.91">7286 8473 6447 0,'0'0'272'0,"0"0"80"0,0 0-352 0,0 0 0 0,0 0 0 0,4 7 0 0,-4-7 6496 0,0 0 1232 15,0 0 240-15,0 0 48 0,8 2-5584 0,-8-2-1104 16,0 0-240-16,8 2-32 0,-8-2-704 0,8 0-144 16,-2-2-16-16,1 0-16 0,-7 2 0 0,6-3 0 15,1-1 0-15,-7 4 0 0,0 0 224 0,5-2 48 0,-5 2 16 0,0 0 0 16,0 0-16-16,0 0 0 0,5-4 0 16,-5 4 0-16,0 0-256 0,0 0-64 0,0 0-128 0,0 0 192 15,0 0-192-15,0 0 0 0,0 0 0 0,0 0 0 16,0 0-576-16,0 0-144 15,0 0-48-15,0 0 0 0,0 0-2608 16,0 0-528-16</inkml:trace>
  <inkml:trace contextRef="#ctx0" brushRef="#br0" timeOffset="138090.79">7473 8370 1839 0,'0'0'160'0,"0"0"-160"16,4-7 0-16,-4 7 0 0,2-6 5520 0,-1-1 1072 16,-1 1 224-16,0 6 32 0,-4-7-3856 0,0 0-784 15,0 1-160-15,-1 2-16 0,-2 1-784 0,1 2-160 16,-2-2-16-16,0 3-16 0,-1 0-288 0,-2 4-64 15,1-1-16-15,1 3 0 0,-2 1-64 0,2 1-16 16,-1 1 0-16,1 2 0 0,1 0-144 0,0 0-16 16,0-1-16-16,1 1 0 0,1 2-80 0,1-3-16 15,1 3 0-15,1 1 0 0,0-5 0 0,2 1 0 0,0 1 0 16,1 2 0-16,1-4-176 0,0-1-32 0,2-2-128 16,0 1 192-16,-3-7-192 0,0 0 0 0,6 2 0 0,-6-2 0 15,8 0 0-15,0 0 0 0,0-2-192 0,0-2 192 16,0-3-432-16,-1 1 32 0,1-3 0 0,0 1 0 15,-1-1 144-15,-1 2 16 0,2-3 16 0,0 3 0 16,-2-1 224-16,1-1 0 0,0 2-160 0,-2-2 160 16,-3 1 0-16,1 2 0 0,-2-3-144 0,2 2 144 0,0-1 0 15,-1-1 0-15,0 3 0 0,-1-2 0 16,-1 1 0-16,0 7 0 0,-1-6 0 0,1 6 0 0,-2-7 0 0,2 7 0 16,-1-6 0-16,1 6 0 0,0 0 0 0,0 0 0 15,0 0 0-15,0 0 0 0,0 0 0 0,0 0 0 16,0 0 128-16,0 0-128 0,-5 1 192 0,-1 4-48 15,1-1-16-15,0 3 0 0,1-3 288 0,0 2 48 16,0 3 16-16,3 2 0 0,-2-1 32 0,5 3 0 16,-1-4 0-16,1 2 0 0,1-1-64 0,0 2 0 15,-1 0 0-15,2 1 0 0,1-1-192 0,1-2-64 16,-1 1 0-16,2-5 0 0,-1 4-192 0,2-5 128 16,0 0-128-16,2-1 0 0,2-1 0 0,2-2 0 15,1-1 0-15,-2 0 0 0,0 0 0 0,0-1 0 16,0-6 0-16,0 2 0 15,-1 1-560-15,0-3 0 0,-2 3 0 0,0-2 0 16,-1-5-2016-16,-1 2-416 0,1-1-80 0</inkml:trace>
  <inkml:trace contextRef="#ctx0" brushRef="#br0" timeOffset="138572.12">7755 8270 9215 0,'0'0'816'0,"0"0"-656"0,0 0-160 0,0 0 0 0,0 0 4080 0,0 0 784 16,0 0 144-16,0 0 48 0,0 0-1904 0,0 0-368 16,0 0-80-16,4 11-16 0,1 0-896 0,-2-3-192 15,-2 1-48-15,-1 2 0 0,0-5-448 0,0 2-80 16,0-8-32-16,0 10 0 0,0-10-464 0,0 0-80 15,0 0-32-15,0 0 0 0,0 0-416 0,0 0 128 16,0 0-128-16,0 0 0 0,0 0 0 0,0 0 0 16,0 0 0-16,0 0 0 0,-1-4-176 0,-1-6 176 15,0 4-128-15,-1-1 128 0,1-1-224 0,-2-1 32 16,1 3 16-16,-1-1 0 0,0 1-16 0,-1 2-16 16,0-3 0-16,-1 3 0 0,0 2 208 0,-1 2 0 15,1 0 0-15,-1 2 0 16,-1 0 0-16,1 3 0 0,-3-1 0 0,4 2 0 0,-2 1 128 0,1-1-128 15,1 1 144-15,-1 1-144 0,1 1 256 0,1 0-32 16,1-1-16-16,-2 5 0 0,4-2 64 0,0 2 16 16,1-4 0-16,2 1 0 0,2 1-16 0,0-2 0 15,1 1 0-15,1 0 0 0,1-3-96 0,2 3-32 0,0-3 0 0,1 0 0 16,2 0-144-16,-1-1 0 16,2-1 0-16,1-1 128 0,0 0-128 0,0 0 0 0,2-1 0 15,-1-1 0-15,2 0-144 0,0-2-16 0,-2-2 0 0,-1 0 0 31,-1-1-1392-31,0-1-288 0,-2 0-48 0,-1 2-11552 0,0-2-2304 0</inkml:trace>
  <inkml:trace contextRef="#ctx0" brushRef="#br0" timeOffset="139584.12">7921 8384 31791 0,'0'0'1408'0,"0"0"288"0,0 0-1360 0,8 3-336 16,-1-1 0-16,1-2 0 0,-1 0 2112 0,-7 0 336 15,8 0 80-15,0-2 16 0,0-1-1600 0,0 2-320 16,0 1-64-16,0-3-16 0,-1-1-384 0,1 2-160 16,1-5 128-16,2 3-128 0,-1 2 0 0,1-2 0 15,-2 0 0-15,2 1 0 0,-2-3 0 0,0 2 0 16,-1-3 0-16,-2 0 0 0,1 4 0 0,-2-3 0 16,-1 0 0-16,-4 6 0 0,3-7 0 0,-3 7 0 15,0-8 0-15,0 8 0 0,0 0-144 0,-6-6 144 16,6 6 0-16,-9-4 0 0,0-1 0 0,-3 3 0 0,-1 0 0 0,0 4 0 15,0 0 0-15,0 0 0 0,0 5 0 0,0-3 0 16,0 2 144-16,1 1-144 16,1-3 128-16,2 5-128 0,1-3 144 0,2 5-144 0,0-2 160 15,4 2-160-15,-1-1 448 0,2-1 0 16,-2-1 0-16,5 1 0 0,-1 2-32 0,3-1-16 16,2 2 0-16,2-2 0 0,0 0-208 0,1-2-64 0,2 1 0 0,2 1 0 15,1-3-128-15,3 2 0 16,0-1 0-16,2-4 0 0,-1 1 0 15,2-4 0-15,-1 2-160 0,2-3 160 16,-1 0-576-16,0-4 0 0,-1 1-16 0,0-1 0 16,-2-5-1312-16,0 1-256 0,-3-1-48 0,-1-1-16 15,-1 1-16-15,-2-2-16 0,0 1 0 0,-3-4 0 16,0 4 912-16,-2-3 176 0,-1-3 32 0,0 3 16 0,-1 3 208 16,-1-1 32-16,0-1 16 0,-1 4 0 0,0-1 656 0,-1 1 208 0,-1-1 0 0,1 9-160 15,0 0 688-15,0 0 144 0,0 0 32 0,0 0 0 16,0 0 1104-16,0 0 240 0,0 0 32 0,-4 9 16 0,0-1-224 15,0 1-32-15,0 2-16 0,0 2 0 16,0-2-624-16,2 2-128 0,0 0-32 0,1 2 0 0,-2-4-272 0,2 2-64 16,0 1-16-16,0-2 0 15,-1-1-240-15,1-3-64 0,0 1 0 0,1-3 0 0,0-6-384 0,0 0 128 16,0 0-128-16,0 0 0 0,0 0 0 0,0 0 0 16,0 0-192-16,0 0 192 0,0 0-176 0,2-6 176 15,1-5-128-15,1 2 128 0,0-1-144 0,0-4 144 16,0 1-160-16,-1 3 160 0,3-3-384 0,0 2 32 15,-1-2 0-15,2 3 0 0,0-3 64 0,0 1 16 16,0 1 0-16,0 4 0 0,0-3 272 0,1 1 0 16,0 3-128-16,0 0 128 0,-1 1 0 0,-1 1 0 15,1 2 0-15,-7 2 0 0,7 0 0 0,0 2 144 0,0 1-144 16,-2 1 128-16,-5-4 144 0,4 10 32 0,-2-1 0 16,1 6 0-16,-2-5 192 0,2 6 32 0,-2-3 16 0,1 0 0 15,-1 4-64-15,1-4-16 0,2 0 0 16,0 1 0-16,2-4-192 0,1 3-32 0,3-5-16 0,-1 4 0 15,0-2-96-15,3 1-128 0,-1-5 176 0,4 3-176 16,1-5 0-16,1 0 0 0,1-4 0 16,2 0 0-16,-2 0 0 0,0 0 0 0,1-1 0 0,-1-4-144 15,0 1-448-15,1-3-96 16,-4-2-16-16,1-1 0 0,0 2-1344 0,-4-5-256 16,-2 0-64-16,-1-1-16 0,-1-3 0 0,0-2 0 0,-2-1 0 15,0 1 0-15,-2-1 656 0,0 2 128 0,-2-2 16 16,1 3 16-16,-2-3 384 0,0 5 80 0,-1 1 16 0,0 4 0 15,-1-3 1088-15,0 6 320 0,0-1 0 0,1 8 16 0,0 0 1456 0,0 0 304 16,0 0 48-16,0 0 16 0,0 0 528 0,0 0 96 16,-4 7 32-16,0 1 0 0,0 2-928 0,0 3-176 15,-1 1-48-15,1 1 0 16,0 5-624-16,0-3-128 0,1 0-16 0,1 0-16 0,-1 5-192 0,2-1-48 16,-1-1 0-16,2-1 0 0,2-2-240 0,-1 3-48 15,0-3-16-15,2 0 0 0,1-1-208 0,0-2-128 16,0-1 128-16,1 1-128 0,1-4 0 0,2-1 0 15,0-2 0-15,1-1 0 16,2 1-1536-16,-1-6-288 0,1 2-48 0,1-3-18848 0</inkml:trace>
  <inkml:trace contextRef="#ctx0" brushRef="#br0" timeOffset="139733.67">9070 8396 10127 0,'-16'0'896'0,"10"0"-704"0,-2 0-192 0,-1 0 0 16,-2 0 5872-16,-2 0 1136 0,-3 0 224 0,-1-3 64 15,-2 3-4448-15,-2-2-880 0,-3 0-176 0,-2-3-48 16,-2 1-1248-16,-2 0-256 0,-2-5-48 0,-3 3-16 16,1-2-1136-16,-1-1-208 0,0 2-48 15</inkml:trace>
  <inkml:trace contextRef="#ctx0" brushRef="#br0" timeOffset="139913.47">7646 7877 9215 0,'0'0'400'0,"-8"3"96"0,1 5-496 0,0-3 0 15,3-1 0-15,4-4 0 0,0 0 6736 0,0 0 1264 16,0 0 240-16,0 0 48 0,0 0-6544 0,0 0-1296 16,0 0-272-16,0 0-11824 15,0 0-2352-15</inkml:trace>
  <inkml:trace contextRef="#ctx0" brushRef="#br0" timeOffset="140585.04">8795 8863 1839 0,'14'0'160'0,"-6"3"-160"16,0-3 0-16,1 3 0 0,0-2 1936 0,0-1 368 16,1 3 64-16,-1-3 0 0,0 2-512 0,-1-2-96 15,-8 0-32-15,0 0 0 0,0 0-64 0,0 0 0 16,0 0-16-16,0 0 0 0,0 0 96 0,0 0 32 15,0 0 0-15,-4-2 0 0,-5-1-176 0,-4 2-48 16,-4 1 0-16,-7 0 0 0,-6 0 48 0,-7-3 0 0,-6 3 0 0,-4-3 0 16,-3 2-320-16,-1 2-64 15,0 2-16-15,-5 0 0 0,-7 1-512 0,-4-2-112 0,-5 0 0 0,3 0-16 16,0-2-288-16,4 4-48 16,2 0-16-16,-1 1 0 0,-3-3-208 0,-4 3 128 0,-2-4-128 0,5 2 0 15,4-3 0-15,5 0 128 16,1-3-128-16,5 6 0 0,1-3 0 0,0 0 0 0,-2 0 128 15,3 2-128-15,3-2 0 0,-2 0 0 0,0 4 128 16,3-4-128-16,1 4 0 0,4-1 128 0,4 1-128 0,0-2 0 16,3-2 128-16,2 3-128 0,3-2 0 0,3-1 144 15,-2 0-144-15,4 0 0 0,4 0 0 0,1 0 128 0,2 0-128 16,1-1 0-16,3-2 0 0,2 3 0 0,3-2 0 16,1-2 0-16,0 1 0 0,1 3 0 0,7 0 0 0,0 0-176 15,0 0 176-15,0 0-128 0,0 0 128 0,0 0-208 16,0 0 80-16,0 0 128 15,0 0-512-15,0 0 0 0,0 0 16 0,8-4 0 16,0 0-2800-16,3 2-560 0</inkml:trace>
  <inkml:trace contextRef="#ctx0" brushRef="#br0" timeOffset="141469.68">6605 9190 1839 0,'0'0'160'0,"0"0"-160"15,0 0 0-15,0 0 0 0,-5-4 5680 0,5 4 1104 16,0 0 208-16,0 0 48 0,0 0-3632 0,0 0-720 16,0 0-160-16,0 0-32 0,0 0-1024 0,-3 10-192 0,-2-1-64 0,2 4 0 15,3 2-400-15,-1 0-96 16,-3 0-16-16,3 2 0 0,1 1-112 0,-3 3-16 0,-1 3-16 0,3-2 0 15,2-1-32-15,1 1 0 0,-2-1 0 0,1 1 0 16,0-1-208-16,2 2-32 0,1-4-16 0,-3-2 0 16,2 3-272-16,-1-3 128 0,2-3-128 0,0 2 0 15,-3-5 0-15,2-5 0 0,1 1 0 0,-4-7 0 16,0 0 0-16,0 0-176 0,0 0 176 0,7-3-208 16,-1-5 16-16,-1-1 16 0,-1-1 0 0,0-3 0 31,0-1-304-31,0 1-64 0,-1 0-16 0,-1-4 0 0,4 0-16 15,-3 1-16-15,1 2 0 0,0-2 0 0,2-1 272 0,-1 3 64 0,0 1 16 0,2 4 0 16,-1 2 240-16,1 1 0 0,1 2 0 0,-1-3 0 16,0 7 0-16,2 0 160 0,2 0-160 0,-2 4 192 15,-3 1-32-15,2 3 0 0,1 1 0 0,1 4 0 0,-3 0-16 16,0-1 0-16,-1 4 0 0,-2 1 0 0,2 0 48 16,-2 3 0-16,-3-3 0 0,1 2 0 0,2-2 0 0,-1 3 16 15,-3-4 0-15,1 1 0 0,3-4-208 0,-2-3 0 16,-4 1 128-16,2-5-128 0,2 1 0 0,-2-7 0 15,0 0 0-15,0 0-160 16,0 0-800-16,0 0-176 0,0 0-16 0,2-11-11456 16,0 1-2272-16</inkml:trace>
  <inkml:trace contextRef="#ctx0" brushRef="#br0" timeOffset="141920.54">6875 9406 11967 0,'18'0'1072'0,"-18"0"-864"15,0 0-208-15,0 0 0 0,11 2 5520 0,-2 2 1072 0,-9-4 192 0,0 0 64 16,1 11-3600-16,2-2-720 0,1 1-144 0,-4-1-16 16,-6 5-1280-16,5-4-256 0,4 1-64 0,-1 4 0 15,-3 0-496-15,2-2-96 0,5 4-32 0,-1-1 0 16,-1-2-144-16,2 2 0 0,4-2 0 0,-1-1 0 16,0-4 0-16,-1-2 0 0,-2-1 0 0,5-2 0 15,3-1-336-15,-2-6 0 0,-4-1 0 0,4-1 0 16,3-3-1248-16,0-1-240 0,-5-4-48 0,2-1-16 31,0 1 672-31,-2-3 144 0,-1 1 32 0,-1-2 0 0,-2-2 144 0,-3 2 16 0,3-3 16 16,-4 0 0-16,0 3 560 0,-1-2 112 0,0 2 32 0,-1 1 0 0,-1 8 160 0,0-1 0 15,2-2 0-15,-2 5 0 0,1 6 640 0,0 0 144 16,0 0 48-16,0 0 0 0,0 0 592 0,-3 13 128 16,2-2 32-16,1 4 0 0,1 2-768 0,2 0-160 15,-2 3-16-15,3 4-16 0,1-1-304 0,0 5-48 16,1 0-16-16,-1 3 0 0,0 1-256 0,0 0 160 15,1 0-160-15,-3 1 128 0,1 1-128 0,-2-1 0 16,-1 0 0-16,-1 5 0 0,-1-2 0 0,-2 0 0 16,-2-6 0-16,-2-3 0 0,1-7 0 0,-2-3 0 0,0-1 0 15,-1-2 0-15,-2-1-208 0,1-4 80 16,1-2 128-16,-2-3-208 16,-2-1-1104-16,0-6-224 0,0-1-32 0,1-5-16 15,-1-4-976-15,-1-2-208 0,-2 0-48 0,5 0-11536 0</inkml:trace>
  <inkml:trace contextRef="#ctx0" brushRef="#br0" timeOffset="142483.65">7252 9429 4607 0,'0'0'400'0,"0"0"-400"0,0 0 0 0,0 0 0 15,0 0 6304-15,0 0 1184 0,0 0 224 0,0 0 48 0,0 0-5008 0,0 0-992 16,0 0-208-16,0 0-32 0,0 0-768 0,0 0-160 16,1 7-16-16,-1-7-16 0,0 9-112 0,2 1 0 15,-1-3-16-15,0 0 0 0,-1-7 192 0,0 10 32 16,2 0 16-16,-1 4 0 0,0-3 32 0,1 0 0 16,-2 2 0-16,1 1 0 0,-1 2-144 0,1 1-32 15,-1 0 0-15,1 3 0 0,2-3-208 0,1 2-32 16,-3 1-16-16,2-3 0 0,0 0-272 0,-1-1 160 15,-2-3-160-15,1-3 128 0,1 1-128 0,-1-5 0 16,-1-6 0-16,0 0 0 0,0 0-144 0,0 0 144 16,0 0-192-16,0-9 192 0,-3-1-240 0,2-1 64 15,1-6 16-15,0 0 0 0,-2-2-144 0,0-4-16 16,2 0-16-16,0-1 0 0,-1 1-32 0,-2-4 0 16,2 4 0-16,1-1 0 0,0 1 112 0,1 0 32 15,1 2 0-15,0-1 0 0,2 1 224 0,0 4 0 16,0-1 0-16,1 3 0 0,3 0 0 0,0 4 0 15,-1 1 0-15,0 1 0 0,1 2 0 0,3 1 0 16,-2 4 0-16,0 2 160 0,-1 0-160 0,2 4 192 0,2 0-192 0,-3 5 192 16,-2-1-64-16,-1 4 0 0,1 1 0 0,-3 1 0 15,-4 2 96-15,0-1 16 0,3 2 0 0,-5 2 0 16,-4-2 144-16,-2 3 48 0,1-3 0 0,1 1 0 16,-2-3-192-16,0 0-48 0,-1 0 0 0,1-5 0 15,-1-1-192-15,1 1 0 0,0-6 0 0,2-1 0 16,6-3 0-16,0 0 0 0,-8-3 0 0,1-4-160 15,1-2-32-15,0 1 0 0,2-1 0 0,2-2 0 16,1 1-1920-16,1-1-384 0,1 0-64 16,1 0-16400-16</inkml:trace>
  <inkml:trace contextRef="#ctx0" brushRef="#br0" timeOffset="142852.13">7504 9355 27007 0,'0'0'1200'0,"0"0"240"0,0 0-1152 0,0 0-288 16,0 0 0-16,0 0 0 0,0 0 1600 0,6-3 256 15,1 0 48-15,-7 3 16 0,5-1-1136 0,0-2-208 16,2 1-64-16,-1 0 0 0,-1-3-192 0,2 4-32 16,0 1-16-16,0-3 0 0,1 3 48 0,0-4 0 15,0 4 0-15,1 0 0 0,0 0 0 0,2 0 16 0,-2 4 0 0,0-1 0 16,2-2 240-16,-1 6 32 0,-1-1 16 0,0 1 0 15,-1 2 128-15,-1 2 16 0,-2-2 16 0,-1 1 0 16,-3 3-128-16,-1 2-16 0,-1 0-16 16,-2 0 0-16,1-2-192 0,-2 0-48 0,0 0 0 0,-1 0 0 15,-3-2-208-15,0-2-48 0,0 1-128 0,-1 1 192 16,0-5-192-16,1 1 0 0,0-4 0 0,-1-2 0 16,-2-2 0-16,1-2-128 0,-1-1 128 15,2-3-160-15,0 1 160 0,-1-5-160 0,0 2 160 0,4-4-160 16,2 3-48-16,-1-3-16 0,-2-1 0 0,6-3 0 15,3 4-1264-15,4 0-256 16,-5 0-48-16,3 0-16 0,1 1-1440 16,2-1-272-16,-1 1-64 0</inkml:trace>
  <inkml:trace contextRef="#ctx0" brushRef="#br0" timeOffset="143080.87">7800 9138 34847 0,'0'0'1536'0,"0"0"320"0,0 0-1472 16,2 8-384-16,-2-8 0 0,3 12 0 0,-1-1 2432 0,0 3 400 16,-1-1 96-16,-1 0 16 0,-1 3-1584 0,1 1-304 15,-2 0-64-15,2 3-16 0,-1-1-432 0,0-2-96 16,1 3 0-16,0 1-16 0,0-1-240 0,1 2-64 16,0-4 0-16,1 4 0 0,0-2-128 0,1-3 0 15,1 3 0-15,0-3 0 0,1-3 0 0,0 2 0 16,0-6 0-16,2 1 0 15,1-2-912-15,-2-5-272 0,-6-4-48 0,10 3-13136 16,-1-7-2624-16</inkml:trace>
  <inkml:trace contextRef="#ctx0" brushRef="#br0" timeOffset="143260.51">7950 9358 5519 0,'0'0'240'0,"0"0"64"0,-6 4-304 0,-1-1 0 0,-1 1 0 0,-1 0 0 16,0 1 8784-16,-2-1 1712 0,0-1 320 0,-1-2 80 15,-1 2-8080-15,-2-3-1632 0,1 2-320 0,-2 0-64 16,0-2-608-16,1 0-192 0,2 0 128 0,0 0-128 16,2-2 0-16,3 2-272 0,-1-2 48 0,1-1 16 15,2 2-2512-15,6 1-496 0,0 0-112 0,0 0-8592 16,0 0-1728-16</inkml:trace>
  <inkml:trace contextRef="#ctx0" brushRef="#br0" timeOffset="143613.9">7916 9395 12895 0,'7'0'1152'0,"2"0"-928"16,0 0-224-16,0 0 0 0,0 0 3840 0,2 0 736 16,-2-2 144-16,3-2 16 0,1 1-2480 0,1-4-496 15,-1 1-96-15,0-1-32 0,1 1-928 0,-1 2-192 16,-2-3-48-16,1-1 0 0,-1-1-288 0,-1 3-176 16,1-2 192-16,-2-1-192 0,-3 2 0 0,1 1 0 15,-3-1 0-15,-4 7 0 0,0 0 0 0,0 0 0 0,0 0 0 0,-5-6 0 16,5 6 208-16,-10-4-64 0,0 1-16 15,-1 3 0-15,0-4 16 0,-2 4 0 16,-1 4 0-16,0 0 0 0,0 1 0 0,-1 3 0 16,1 1 0-16,-1 2 0 0,1-2-144 0,4 1 160 0,4 1-160 0,1 2 160 15,-3 0-160-15,4 0 192 16,6 0-192-16,-1 0 192 0,0 2 64 0,2-4 0 16,3 0 16-16,4-1 0 0,0 1-80 0,1-1-32 15,0 2 0-15,5-4 0 0,2 1-160 0,2-2 0 16,-2-1 0-16,2 1-176 0,2-1-208 15,0-4-32-15,1 0-16 0,-2 1 0 16,1-2-1312-16,-2-2-272 0,-2-4-48 0,-1 1-16 0,-1 0-416 16,-2-3-64-16,-1-2-32 0,-1-1 0 0,-2-1 32 15,0-1 0-15,-3 1 0 0</inkml:trace>
  <inkml:trace contextRef="#ctx0" brushRef="#br0" timeOffset="144169.69">8347 9262 19231 0,'0'0'848'0,"0"0"176"0,0 0-816 0,-1 6-208 0,1-6 0 0,0 8 0 0,-2-1 2400 0,1 2 432 16,0-1 96-16,-1 1 16 0,1 0-896 0,2 1-160 16,-1-3-32-16,0 3-16 0,0-3-432 0,0 3-96 15,2 0-16-15,-1-3 0 0,-1-7-432 0,3 10-96 16,-1-1 0-16,-2-9-16 0,0 0-304 0,3 8-64 16,-3-8-16-16,2 9 0 0,-2-9-112 0,2 8-32 15,-2 1 0-15,0-1 0 0,0-8-48 0,0 0-16 16,-2 9 0-16,2-9 0 0,-1 9 32 0,0-1 16 15,-2 1 0-15,1-1 0 0,-1-2-32 0,0 1-16 16,1 2 0-16,-2 0 0 0,0-1-32 0,0 1 0 16,0 2 0-16,1-2 0 0,1-1-128 0,-1 1 0 15,1-2 144-15,0-1-144 0,2-6 0 0,0 0 0 0,-2 4 0 16,2-4 0-16,0 0 0 0,0 0 0 0,0 0 0 16,0 0 0-16,0 0-144 0,-4-4 144 0,4 4-160 0,-2-9 160 15,1 0-128-15,0 1 128 0,1-3 0 0,0 0-144 16,1 0 144-16,0-2 0 0,1-4 0 0,-1 4-128 15,2-4 128-15,-1 4 0 0,2-4 0 0,0 1-128 16,0-1-128-16,1 4-32 0,3-1 0 0,-1 2 0 16,-1 1 112-16,1 1 32 0,1-1 0 0,0 5 0 15,-2-3 144-15,2 5 0 0,0 0 0 0,0 1 0 16,-2 1 0-16,1 4 0 0,-1-2 0 0,1 4 0 0,-2 3 128 0,0-1-128 16,-1 1 160-16,0 2-160 0,0 1 176 15,-1 1-176-15,-1-2 192 0,0 4-192 0,-1 0 176 16,-1-1-176-16,0 1 160 0,-1 0-160 0,-1 3 208 15,1-3-48-15,-2 0-16 0,3-1 0 0,0 0-144 16,0 1 0-16,0-3 144 0,2 1-144 0,-1-1 0 0,2-1 128 16,-1-2-128-16,2 0 0 0,1-1 0 0,2-2 0 15,2-1 0-15,0-2 0 0,0-1 0 0,2-1-256 16,-1-5 64-16,2 2 0 16,-1-2-1568-16,-1-5-320 0,1 5-64 0,-2-5-16 15,0 2-1936-15,-1-1-384 0</inkml:trace>
  <inkml:trace contextRef="#ctx0" brushRef="#br0" timeOffset="144653.34">8627 9318 10127 0,'0'0'896'0,"0"0"-704"16,0 0-192-16,0 0 0 0,0 0 4128 0,0 0 800 0,0 0 144 0,0 0 48 15,0 0-2096-15,0 0-400 0,0 0-96 0,0 5-16 16,0 4-784-16,0 2-144 0,0-11-48 0,-1 9 0 15,-2 1-560-15,1 0-112 0,-1 0-32 16,-1 3 0-16,0-2-272 0,0-1-64 0,0 3-16 0,2-4 0 16,0 4-192-16,1 2-32 15,-2-5-16-15,3 0 0 0,2 0-240 0,0-1 176 0,-2-9-176 0,6 11 160 0,-2-5-160 0,1 3 0 16,0-5 0-16,2 0 0 16,0-1 0-16,4-3 0 0,-1 0 0 0,2 0 0 0,-3-3-240 0,3-1-16 15,0-2-16-15,1 2 0 16,0-3-496-16,0-2-112 0,-1-1-16 0,0-1 0 15,-2-2-480-15,1 0-96 16,-1 0-32-16,-2 0 0 0,-1 0 192 0,-1-2 32 0,-1 0 16 0,-1 1 0 16,-1 1 576-16,0 2 112 0,-2-1 32 0,-1-1 0 0,0 2 400 15,1 1 144-15,-2 3 0 0,1 7-144 0,-1-9 272 0,1 9 48 16,0 0 16-16,0 0 0 0,0 0 688 0,0 0 144 16,0 0 16-16,0 0 16 0,-4 5 80 0,0 3 16 15,0-1 0-15,1 2 0 0,1 1-272 0,-1 1-48 16,2 2-16-16,1 3 0 0,0-3-176 0,1 1-48 15,0-1 0-15,1 3 0 0,0-4-176 0,2 1-32 16,1 0-16-16,1 0 0 0,-1-4-192 0,1 2-48 16,1-5 0-16,1 3 0 0,0-1-128 0,1-1 0 15,0-5 0-15,-1 2 0 0,0-1 0 0,0-2 0 0,-1-1-192 0,1-1 192 32,0-2-1664-32,0 3-192 0,0-6-64 0,0-1-11088 0,-2 1-2224 0</inkml:trace>
  <inkml:trace contextRef="#ctx0" brushRef="#br0" timeOffset="145284.29">9117 9280 8287 0,'0'0'736'0,"0"0"-592"0,0 0-144 0,0 0 0 16,0 0 4080-16,0 0 784 0,0 0 144 0,-3-5 48 0,-1-1-2608 0,-1 3-512 16,-3 0-96-16,-1-1-32 0,-1 4-1040 15,-1 0-192-15,-1 0-64 0,2 0 0 0,0 3-64 0,-1-2 0 16,2 4-16-16,1-1 0 0,0-4 272 0,2 4 64 15,-1 0 16-15,2 1 0 0,5-5 112 0,-4 7 32 16,4-7 0-16,-3 8 0 0,2 1-208 0,1-3-32 16,0-6-16-16,3 11 0 0,-1-2-256 0,2-1-48 15,1 1-16-15,2-1 0 0,-1 1-224 0,2-2-128 16,0-1 128-16,3 1-128 0,-1-1 0 0,1 2 128 16,-1 1-128-16,-1-2 0 0,0 2 0 0,-1-3 128 15,-1 2-128-15,-1 1 0 0,0 2 176 0,-4-2-48 16,-2-9 0-16,2 11 0 0,-2-1 0 0,-3-1-128 15,-1-1 192-15,-1-1-64 0,0-1-128 0,-3 1 0 16,0-3 0-16,0 1 0 0,-1-5 0 0,0-3 0 16,-1 1 0-16,1 0-176 0,0 0 176 0,0-2-160 15,1-3 160-15,0 3-160 0,2-1-32 0,2 1-16 16,0-2 0-16,4 6 0 16,0 0-192-16,0 0-48 0,0-7 0 0,0 7 0 0,4-6 144 0,1 2 32 0,2-3 0 0,2 3 0 15,3-1 272-15,1 1-128 16,1-3 128-16,0 3 0 0,1-2 0 0,1-1-128 0,1 1 128 15,1-1 0-15,0 1 0 0,1-1 0 16,-1-3 0-16,2 1 0 0,-3-2 0 0,0-2 0 0,-2-1-128 0,0-2 128 16,-2 3 0-16,0-4 0 0,-3 4-128 0,-2 0 128 15,0-2 0-15,-4 2 0 0,-3 0-128 0,1 4 128 16,-2 9 0-16,0 0 0 0,0 0-128 0,0 0 128 16,-8-7 0-16,0 6 0 0,-1 2 0 0,0 6 0 0,-2-1 432 0,1 3 32 15,-1 5 16-15,1-1 0 16,1 1 16-16,1 2 0 0,1-2 0 0,2 3 0 0,0-1-32 15,2-2 0-15,4 2 0 0,2-3 0 0,1 0-160 0,2-2-48 16,2 2 0-16,3-3 0 0,1-6-256 0,2 1 128 16,3-1-128-16,1 0 0 0,2-1 0 0,0-3 0 15,2-3 0-15,-1 3 0 0,-2-6-256 0,1-1-96 16,0-1-32-16,-2-2 0 16,-2-3-3040-16,0 0-608 0,15-16-128 0,-6 8-32 0</inkml:trace>
  <inkml:trace contextRef="#ctx0" brushRef="#br0" timeOffset="146043.51">9714 8605 13823 0,'0'0'608'0,"0"0"128"0,0 0-592 0,0 0-144 0,0 0 0 0,0 0 0 16,-4-2 6080-16,4 2 1168 0,-2 0 240 0,2 0 64 0,0 0-5104 0,0 0-1008 15,0 0-208-15,0 0-32 0,0 0-768 0,0 0-160 16,0 0-16-16,0 0-16 0,0-7-240 0,0 7 0 16,0 0 0-16,2-2 0 0,2-5 128 0,3 3-128 15,1 2 0-15,0 0 144 0,1 0-144 0,1 2 0 16,1 0 0-16,-1 0 128 0,2 0-128 0,1 0-224 16,0 0 48-16,-1 2 16 15,0 0-2640-15,-1 0-528 0,1 2-96 16</inkml:trace>
  <inkml:trace contextRef="#ctx0" brushRef="#br0" timeOffset="146247.47">9737 8789 33983 0,'0'0'1504'0,"0"0"304"0,0 0-1440 0,5 4-368 15,3 0 0-15,-1 1 0 0,-7-5 2336 0,0 0 400 0,0 0 80 16,0 0 0-16,8 1-1680 0,0-2-352 0,-3 1-64 0,3 0-16 15,3 0-416-15,-1-3-96 0,-1 3 0 0,3 0-16 16,1 3-176-16,0-2 160 0,2-1-160 0,-1 3 160 31,-2 1-736-31,1-2-128 0,0 0-48 0,-2 3-19664 0</inkml:trace>
  <inkml:trace contextRef="#ctx0" brushRef="#br0" timeOffset="150910.7">11036 7851 19231 0,'0'0'848'0,"0"0"176"0,0 0-816 0,0 0-208 0,0 0 0 15,0 0 0-15,0 0 2448 0,0 0 448 0,-7 0 96 16,2 0 16-16,-2 0-992 0,7 0-192 16,-5-1-32-16,0 1-16 0,-2 1-816 0,1 2-176 15,-3-1-16-15,1 0-16 0,0-2-416 0,0 0-80 0,0 0 0 0,-1 0-16 16,-1 2-80-16,0-2-16 0,0 0 0 0,-1 0 0 15,0-2-16-15,-2 0-128 16,-1 2 192-16,1-2-64 0,0 2-128 0,0-3 0 0,-1-1 0 0,1 2 0 16,0-2 0-16,2 0 128 0,1 1-128 15,0 0 0-15,3-1 0 0,0 2 0 0,0 1 128 0,7 1-128 16,0 0 0-16,0 0 0 0,0 0 0 0,0 0 128 16,0 0 0-16,0 0-128 0,-3 6 192 0,3-6-64 15,-6 7 96-15,2 1 16 0,4-8 0 0,-2 6 0 16,-1 3 32-16,-1-1 16 0,3 1 0 0,0-2 0 0,-2 2-96 0,2-1 0 15,1 1-16-15,0-1 0 0,0-8 288 0,-3 9 64 16,0 0 16-16,2-4 0 0,0 2-720 0,1-7-144 16,0 0-16-16,0 0-16 0,-1 7 352 0,1-7 0 15,0 0 0-15,0 0 0 0,0 0-128 0,0 0 128 16,0 0 0-16,0 0 0 0,0 0 0 0,0 0 0 16,7 2 0-16,-7-2 0 0,0 0 0 0,8 0 0 15,1 3 0-15,-1-3 0 0,-8 0 0 0,8-3 0 0,1 3 0 16,0-2 0-16,1 0 0 0,-3 2 0 15,4 0 0-15,1 0 0 0,1 2 0 0,1 0 0 16,-1 2 128-16,0 1-128 0,2-1 0 0,-1 0 0 16,-1-1 0-16,0 3 128 0,1 2-128 0,-1 1 0 15,0-2 0-15,-1 3 128 0,-2 0 0 0,-1 0-128 16,-1 1 192-16,0 2-64 0,-2 2 64 0,0-2 16 16,-2 2 0-16,-2-2 0 0,0 4-64 0,-2-1-16 15,-3-3 0-15,0 0 0 0,1 1-128 0,-2-1 128 0,-2 0-128 0,0 1 128 16,-1-4-128-16,0 3 0 0,-1-6 0 0,-1 1 128 15,-1-2-128-15,0 1 0 0,-2-5 0 16,0 2 0-16,2-4 0 0,-2 0-144 0,-1-1 144 0,1-2 0 16,2-3-144-16,-2 2 144 0,-3-1 0 0,2 1-144 15,3-3 144-15,1 1 0 0,0-1 0 0,1 0 0 16,1 1 0-16,7 6 0 0,0 0 0 0,0 0 0 16,0 0-288-16,0 0 32 0,0 0 0 0,0 0-13440 15,0 0-2672-15</inkml:trace>
  <inkml:trace contextRef="#ctx0" brushRef="#br0" timeOffset="153145.25">11405 8537 6447 0,'0'0'272'0,"0"0"80"0,0 0-352 0,0 0 0 16,0 0 0-16,0 0 0 0,0 0 4768 0,-10 0 880 15,-4 0 176-15,-4 0 48 0,-5-1-3312 0,-5 1-672 16,-5 0-128-16,-1 0-32 0,-2 0-416 0,3 4-96 16,-5-1 0-16,-3 1-16 0,-2-2-288 0,0 2-48 15,0-1-16-15,1-2 0 0,2-1-272 0,2 3-48 16,2-3-16-16,2 2 0 0,2 0-112 0,3-2-16 16,3 2-16-16,-4 1 0 0,3-2-64 0,3-1-16 15,4 3 0-15,2 1 0 0,1-2-48 0,3 0-16 16,1 0 0-16,1 1 0 0,0-3-64 0,2 1-16 15,-1 2 0-15,2 1 0 0,1-4-144 0,0 2 0 0,2 2 0 0,-1-4 128 16,7 0-128-16,-7 3 0 0,1-3 0 0,6 0 0 16,0 0 0-16,-7 2 0 15,7-2 128-15,0 0-128 0,0 0 0 0,0 0 0 16,0 0 0-16,0 0-176 16,0 0-1168-16,0 0-224 0,0 0-48 0,0 0-17520 0</inkml:trace>
  <inkml:trace contextRef="#ctx0" brushRef="#br0" timeOffset="154215.97">10642 8780 24127 0,'0'0'1072'0,"0"0"208"0,0 0-1024 0,0 0-256 16,0 0 0-16,0 0 0 0,0 0 2752 0,0 0 512 15,2 6 80-15,1 1 32 0,-2 2-1552 0,2-1-304 16,-2 1-64-16,2 1-16 0,1 1-640 0,-3 2-128 16,-1-4-32-16,1 4 0 0,3-1-256 0,-3 0-64 15,-2 2-16-15,2-1 0 0,3 0-48 0,-2 1 0 16,-2-1 0-16,0 1 0 0,1-1-16 0,0 3-16 16,1-2 0-16,0-1 0 0,2 3-96 0,-1-5-128 15,-1-1 176-15,0-1-176 0,-1-1 0 0,-1-8 0 16,5 5 0-16,-1-1 0 0,-4-4 0 0,5-4 0 15,1 2 0-15,1-2-144 16,0-3-2144-16,0-2-416 0,-1 1-96 0</inkml:trace>
  <inkml:trace contextRef="#ctx0" brushRef="#br0" timeOffset="154810.74">10915 8827 20383 0,'0'0'896'0,"0"0"192"0,0 0-864 0,0 0-224 0,0 0 0 0,0 0 0 0,0 0 2560 0,0 0 480 15,0 0 96-15,0 0 0 0,0 0-1488 0,0 0-304 16,0 0-64-16,0 0-16 0,0 0-784 0,0 0-160 15,-1-7-16-15,1 7-16 0,0 0-288 0,0-8 160 16,1 2-160-16,2-3 128 0,1 2-128 0,0 1 0 16,1-1 0-16,1 3 0 0,2-2 128 0,0-1-128 15,1 3 128-15,1 0-128 0,-1 2 128 0,1 2-128 16,1 0 128-16,-1-3-128 0,1 2 320 0,0-2 0 16,0 3-16-16,-1 3 0 0,0 1 288 0,-3-1 64 15,1 4 16-15,-3 0 0 0,-2 2-48 0,-2 1-16 16,-1 1 0-16,-2 2 0 0,-3 0-64 0,-2 0-16 15,-2 0 0-15,0 0 0 0,-2 0-272 0,1-2-64 16,-2-1-16-16,1-1 0 0,1 2-176 0,1-5 0 0,0 1 0 16,1-3 0-16,1 0 0 0,7-4 0 0,0 0 0 0,0 0 0 15,0 0 0-15,0 0 0 0,0 0 0 0,0 0 0 16,0 0 0-16,0 0 0 0,0 0-144 16,9-2 144-16,2 0 0 0,1 2 0 0,1 0 0 0,0-3 0 15,0 6 0-15,1-3 0 0,-1 2 0 0,2 0 0 16,-1 0 0-16,-1 2 128 0,-1 2-128 15,0-2 0-15,0 2 128 0,0 1-128 0,-1 0 0 0,-2 3 0 16,-3 0 256-16,-2 1-64 0,0 0 0 0,-3 2 0 16,-2 2 160-16,-3-2 32 0,-4 3 0 0,-1-2 0 15,-2-1-240-15,-1 0-144 0,-1-2 192 0,0-1-192 16,-1-1 0-16,-1-2 0 0,0 0 0 0,-1-4 0 0,1 0 0 16,2-2 0-16,0-1 0 0,2 0 0 0,-3-1 0 0,4-2-192 15,-1 0 192-15,1-1-192 16,1-2-1392-16,1-2-272 0,3 2-48 0,1-1-17680 15</inkml:trace>
  <inkml:trace contextRef="#ctx0" brushRef="#br0" timeOffset="157810.51">11584 7991 6447 0,'0'0'272'0,"4"-6"80"0,-1-5-352 0,1 3 0 0,-1-1 0 0,0-1 0 16,1 1 1696-16,0 1 272 0,-1-2 48 0,0 0 16 15,-1 1-1024-15,2 1-208 0,-1-4-32 0,-1 4-16 0,1-1 240 0,0-1 48 16,-1 1 16-16,0 1 0 0,-2 8 384 0,0 0 80 15,2-7 16-15,-2 7 0 0,0 0 528 0,0 0 112 16,0 0 32-16,0 0 0 0,0 0-80 0,3 11-16 16,-1-5 0-16,1 7 0 0,-2 4-880 0,1 0-176 15,-1 6-32-15,0 4-16 0,1 3-496 0,0 7-80 16,-1 2-32-16,1 0 0 0,-1 2-192 0,2 0-32 16,-2 1-16-16,0-2 0 0,1 1-160 0,0 2 192 15,1-2-192-15,0 4 192 0,0 1-64 0,1 5-128 16,0-1 192-16,2 0-64 0,-3-7 0 0,3 0-128 15,0-3 192-15,0-2-64 0,-3-2-128 0,1 0 0 16,4-2 144-16,-3-2-144 0,-1 2 0 0,2 3 0 16,-1 2 0-16,0-2 0 0,0 0 0 0,-1-1 0 15,-1-2 0-15,0-1 0 0,0-3 0 0,-1-1 0 0,-2-5 0 0,0-1 0 16,0-2 0-16,-2-1 0 0,1 0 0 0,0-3-128 16,-3-4 128-16,0 0 0 15,-1-3-144-15,-1-1 144 0,1 2 0 0,0-5-176 16,0 1 176-16,0-3-128 0,-2 1 128 0,0-1-192 0,1-4 192 15,-3 4-192-15,-2-4 192 0,-1 3-160 0,-1-3 160 0,-1 0-160 16,-3 0 160-16,-1 0 0 0,-2 0-144 0,-2 0 144 16,-2 0 0-16,-1 0 0 0,-2-3-144 15,-2 0 144-15,0 2 0 0,0 1 0 0,6 0 0 0,-2-3 0 16,-1 0 0-16,-3 0 0 0,0 3 0 0,0 0 0 16,2 0 0-16,-1 3 0 0,1-3 0 0,-9 2 0 0,1-1 0 15,7-1 0-15,0 3 0 0,-1-3 0 0,0 1 0 16,2-1 0-16,0 0 0 0,1 0 0 0,-3 0 0 0,3 3 0 15,0-3 0-15,2 0 0 0,1 3 0 16,2-3 0-16,1 1 0 0,1 2 0 0,-1-1 0 0,3-1 0 16,0 2 0-16,-1 1 0 0,0-1 0 15,1 1 0-15,-1-2 0 0,2 2 0 0,1-1 0 0,-1 1 0 16,0-2 0-16,2 2 0 0,-1-1 0 0,0 1 0 16,2-2 0-16,0 2 0 0,-2 0 0 0,3-1 0 15,1-1 0-15,-1 0 0 0,1 0 0 0,2 2 0 16,1-4 0-16,-1 3 0 0,1-3 0 0,2 1 0 15,-1-2 0-15,1 1 0 0,0-3 0 0,2 3 0 16,0-1 0-16,-1 1 0 0,5 0 0 0,0 0 0 16,0 0 0-16,0 0 0 0,0 0 0 0,-2-3 0 0,-2 1 0 15,0-2 0-15,4 4 0 0,-5-7-128 0,2 1 128 0,0 2 0 16,3 4 0-16,0 0 0 16,-4-3 0-16,2-1 0 0,-2 2 0 0,4 2 0 0,-4-4 0 15,0 0 0-15,0-3 0 0,1 1-128 0,1-1 128 0,-1-2 0 16,-1 1 0-16,3-1 0 0,0-2 0 15,-1 2 0-15,1 1 0 0,0-1 0 0,-1 0 0 0,1 1 0 16,0-1-144-16,1-1 144 0,0-1 0 0,0-1-144 16,1 1 144-16,-1-8 0 0,-1 2 0 0,1 0 0 15,0 1 0-15,0-1-128 0,-2 0 128 0,2-2 0 16,2-1-288-16,-4 2 32 0,0-4 0 0,-1 1 0 16,1-6 256-16,-1 4-160 0,2-3 160 0,-1 2-128 15,1 2 128-15,0-4 0 0,-2 2 0 0,-1 3 0 16,0-1 0-16,2 1-128 0,2-3 128 0,-2 1 0 0,0 0-224 15,-2 0 32-15,0 3 16 0,0-3 0 0,0-4 48 0,1 4 0 16,1-3 0-16,-1 1 0 0,2-1-48 16,-2-3 0-16,-1 1 0 0,2 2 0 0,0-1 32 0,1 0 0 15,-2 1 0-15,1-1 0 0,-2 4-48 0,0 0-16 16,1 3 0-16,2-1 0 0,0 2 208 0,-1-1-144 16,1 3 144-16,0 0-128 0,-2 1 128 0,1-1 0 15,0 4 0-15,1-1 0 0,0-2 0 0,1 2 0 16,0-5 0-16,0 2 0 0,0 3 0 0,0-2 0 15,1-1 0-15,-1 0 0 0,-1 1 0 0,-1 2 0 16,2-2 0-16,0-1 0 0,-1 1 0 0,1 2 0 0,1-2 0 16,2 2 0-16,0 1 0 0,-2 0 0 15,0 0 0-15,0 2 0 0,-1 1 0 0,0-2 0 16,0 4 0-16,0-1 0 0,3-2 0 0,-2 1 0 16,-1 1 0-16,0 0 0 0,2 1 0 0,0-1 0 15,-2-2 0-15,2 4 0 0,-1 1 0 0,-1-2 0 0,0-1 0 0,0 2 0 16,0 7 0-16,0 0 0 0,1-6 0 0,-1 6 0 15,0-8 0-15,2 1 0 0,-2 7 0 0,0 0 0 16,0-9 0-16,0 9 128 0,0 0-128 0,2-6 0 16,-2 6 0-16,0 0 0 0,3-7 0 0,-3 7 0 15,0 0 0-15,0 0 0 0,0-6 0 0,0 6 128 16,0 0-128-16,2-7 0 0,-2 7 0 0,4-4 0 16,-4 4 0-16,0 0 0 0,0 0 0 0,7-2 128 15,-7 2-128-15,0 0 128 0,0 0-128 0,6-4 128 0,-6 4-128 16,7 0 0-16,-7 0 128 0,7 0-128 0,-7 0 128 0,6 2-128 15,2-2 128-15,-8 0-128 16,0 0 0-16,7 0 0 0,-1 0 0 0,1 0 128 0,-7 0-128 0,7-2 0 16,0 2 0-16,1 0 0 15,-2 0 0-15,2-3 0 0,-8 3 0 0,8 0 0 0,0-1 0 0,0-2 0 16,-2 3 0-16,2 0 0 0,0 0 0 0,0 0 0 16,0 0 0-16,0 0 0 0,0 0 0 0,-1 0 128 15,3 0-128-15,0 0 0 0,1 0 0 0,0 0 0 16,1 3 0-16,2-6 128 0,0 3-128 0,-1-3 0 15,1 2 0-15,1-4 0 0,-1 4 0 0,0-2 0 16,1-1 0-16,-2 1 0 0,0-1 0 0,0 1 0 16,0-3 0-16,2 5 0 0,0-2 0 0,0 3 0 15,-4-4 0-15,3 4 0 0,-1-2 0 0,-2 2 0 16,1 0 0-16,0 0 0 0,0 0 0 0,0 0 0 16,-1 0 0-16,2 0 0 0,-1 0 0 0,3 2 0 0,-2-2 0 15,0 0 128-15,-1 0-128 0,-1 0 0 16,2 2 0-16,1-2 0 0,-1 0 0 0,0 0 0 15,0 0 0-15,1 0 0 0,1 0 0 0,-1 0 0 16,1-2 0-16,-1 2 0 0,0 0 0 0,1 0 0 0,-1-2 0 16,1 2 0-16,-2 0 0 0,0 0 0 0,-1-3 0 0,-1 2 0 15,1 1 0-15,1 0 0 0,-1 0 0 0,0-3 0 16,0 3 0-16,-1 0 0 0,0 0 0 0,1 0 0 16,-1-2 0-16,1 2 0 0,0 0 0 0,-2 0 0 15,1 0 0-15,-2 0 0 0,0 0 0 0,2 2 0 16,-2-2 0-16,1 0 0 0,0 0 0 0,-1 0 0 0,0 0 0 15,1 0 0-15,1 0 0 0,-1 3 0 16,-2-3 0-16,0 0 0 0,0 0 0 0,0 0 0 0,0 1 0 0,-1-1 0 16,1 0 0-16,0 0 0 0,0 0 0 0,0 0 0 15,-2 0 0-15,1 0 0 0,0-1 0 0,-1 1 0 16,-6 0 0-16,8 0 0 0,-8 0 0 0,8 0 0 16,-8 0 0-16,8 0 0 0,-2 0 0 0,1 0 0 15,-7 0 0-15,6 0 0 0,1 0 0 0,-7 0 0 16,6-3 0-16,1 3 0 0,-7 0 0 0,7 0 0 15,-7 0 0-15,6-2 0 0,-6 2 0 0,7 0 0 0,-7 0 0 16,6-2 0-16,-6 2 0 0,7 0 0 16,-7 0 0-16,6 0 0 0,-6 0 0 0,7 2 0 0,-7-2 0 0,0 0 0 15,8 2 0-15,-8-2 0 16,0 0 0-16,0 0 0 0,0 0 0 0,6 3 0 0,-6-3 0 0,0 0 0 16,0 0 0-16,7 0 0 15,-7 0 0-15,6 4 0 0,-6-4 0 0,0 0 0 0,7 2 0 0,-7-2 0 16,6 4 0-16,0 0 0 15,-6-4 0-15,5 7 0 0,0-1 0 0,-1-2 0 0,-4-4 0 16,0 0 128-16,5 9-128 0,-1-2 0 0,-4-7 0 16,4 7 0-16,-4-7 0 0,4 6 0 0,1 1 0 15,-1-3 0-15,-4-4 0 0,4 6 0 0,-4-6 0 0,3 9 0 16,-1-2 0-16,1 1 0 0,0 1 0 0,-1 1 0 16,1-3 0-16,-1 3 0 0,0 0-160 0,0 3 160 0,1-3-416 15,1-1 32-15,0-1 0 0,0 1 0 16,-4-9-1696-16,0 0-336 0</inkml:trace>
  <inkml:trace contextRef="#ctx0" brushRef="#br0" timeOffset="166266.25">2939 10910 1839 0,'0'0'160'0,"0"0"-160"15,0 0 0-15,0 0 0 0,0 0 3136 0,2-9 608 16,-1 1 112-16,0 2 32 0,1-1-1392 0,-2 7-256 15,0 0-64-15,0 0-16 0,0 0-304 0,0 0-48 16,2-6-16-16,-2 6 0 0,0 0-48 0,0 0-16 16,0 0 0-16,0 0 0 0,0 0-176 0,0 0-32 15,0 0-16-15,5 6 0 0,-1 4-272 0,-1 0-48 16,-3 3-16-16,0 4 0 0,0 0-272 0,-1 3-64 16,1 1-16-16,0 2 0 0,-2 2-256 0,1-1-48 0,0 3-16 15,-2 3 0-15,3-1-208 0,0 1-32 0,1 0-16 16,1 1 0-16,0-4-112 0,1 2 0 0,1-6-128 15,1 4 192-15,0-4-192 0,2-2 0 0,-1-1 0 16,2-3 0-16,0-1 0 0,1-3 0 0,2-3 0 0,-1-3 0 16,1-1-832-1,2 1-144-15,1-6-48 0,1-1 0 0,-1-4-1296 16,0 0-272-16,2-2-48 0</inkml:trace>
  <inkml:trace contextRef="#ctx0" brushRef="#br0" timeOffset="166455.1">3282 11157 17503 0,'-18'2'1552'0,"9"0"-1232"0,-3-2-320 0,-4-2 0 0,-3 0 4736 0,-1 4 896 16,-2 2 192-16,0 0 16 0,-2-1-2944 15,2 1-592-15,0 0-112 0,-1 1-16 0,1-1-1312 0,0 0-256 16,-2 2-48-16,1-3-16 0,0 1-352 0,2 1-192 16,0-4 192-16,3 2-192 0,0 1 128 0,1-1-128 15,0 0 0-15,4 0 0 0,2-2 0 0,5 2 0 16,6-3-208-16,0 0 80 15,0 0-1776-15,0 0-336 0,0 0-80 0,0 0-10608 16,2 7-2112-16</inkml:trace>
  <inkml:trace contextRef="#ctx0" brushRef="#br0" timeOffset="167457.91">3523 11237 10127 0,'0'0'896'0,"0"0"-704"0,6-4-192 0,0-2 0 16,1 2 3280-16,-1-2 624 0,0-5 128 0,-1-2 32 16,-3-2-2368-16,2 0-480 0,-1 5-80 0,0-3-32 0,-1 2-560 0,-1-1-112 15,-1-1-32-15,0 5 0 0,-2-1 224 0,1-1 32 16,-1-1 16-16,0 5 0 0,2 6 240 0,-6-7 48 15,0 1 16-15,-1 2 0 0,-1-1-80 0,-1 1-32 16,0 1 0-16,-1 3 0 0,-1 0 208 0,-1 3 32 16,-2 3 16-16,0 1 0 0,-1 1-272 0,-1 3-48 15,1 0-16-15,0 3 0 0,1 2-192 0,-1 1-32 16,4 5-16-16,-1-1 0 0,3 1-176 16,1 2-48-16,1 0 0 0,2 2 0 0,1-3-96 0,3 1-32 15,1-3 0-15,1-1 0 0,2-1-192 0,2 1 176 16,0-3-176-16,3-1 160 0,0-3-160 0,1-3 0 15,2 1 0-15,0-5 128 0,1 1-128 0,3-5 0 16,0-2 0-16,1-2 0 0,0-1-320 0,-1-5 64 16,3-4 16-16,-3 2 0 15,0-3-416-15,-1-2-96 0,-1-2-16 0,0-2 0 16,-1-1 64-16,-2 0 16 0,0-3 0 0,-2-1 0 0,-3 2 432 0,-3 1 96 16,0 1 16-16,-2 1 0 0,-2-2 144 0,1 4 0 15,0 4 0-15,-2 1-128 0,1 4 128 0,-2 4 0 16,4 4 0-16,0 0 128 0,-6-2 144 0,6 2 48 0,-5 2 0 15,0 2 0-15,0 7 224 0,1 2 48 0,0 0 16 0,1 1 0 16,2 2-224-16,0 1-32 0,1 3-16 0,1-3 0 16,0 2-112-16,2-2-32 0,-1 3 0 0,2 0 0 15,2-6-192-15,0 2 144 0,1-2-144 0,2-1 128 16,1-1-128-16,2-4 0 0,0 1 0 0,1-5 0 16,1 0 0-16,1-2 0 0,1-4-160 0,-1 1 160 15,2-6-320-15,0 2 48 0,0-3 0 0,0-1 0 16,-1-4-304-16,-2 0-48 0,0-2-16 15,0-2 0-15,-2 0-160 0,-2-3-32 0,-2-2-16 16,0 1 0-16,0-1 16 0,-2-2 0 0,-2 3 0 0,0-1 0 0,-1 3 432 16,-2 1 80-16,-1 5 32 0,0 0 0 0,-1 3 288 0,-2 3 0 15,1 1 0-15,2 6 0 0,-4-4 0 0,4 4 0 16,0 0 128-16,0 0-128 0,-7 6 768 0,2 5 48 16,0 2 16-16,1 3 0 0,0 1 48 0,0 2 16 15,0 2 0-15,0 2 0 0,1 0-240 0,1 2-32 16,-1 1-16-16,3 0 0 0,-1-2-112 0,0 0-32 15,-1-2 0-15,2-1 0 0,0-4-208 0,0-2-64 16,0-4 0-16,0-2 0 0,0-2-192 0,0-7 0 16,0 0 0-16,0 0 0 0,0 0 0 0,2-7-240 0,-2-3 80 15,1-3 16-15,0-1-48 0,2-1 0 16,-1-2 0-16,1-4 0 16,-2-2-176-16,2 0-32 0,1 1-16 0,1 1 0 15,0-3-64-15,2 2-16 0,1 4 0 0,0-2 0 0,-1 4 256 0,3 2 48 0,0 1 16 16,2 2 0-16,0 2 176 0,-1 0 0 0,1 2 0 15,0 3 0-15,0 2 0 0,0 4 0 0,-3-2 160 0,1 4-160 16,-1 5 432-16,2 5-16 0,-2-4 0 16,0 6 0-16,0-2 208 0,1 3 32 0,-3 3 16 0,3-1 0 15,-1 1-224-15,0-3-32 0,0 3-16 0,0-1 0 16,0-2-144-16,2 0-48 0,1-3 0 0,1-4 0 16,1 3-208-16,2-4 0 0,1-2 128 0,3-1-128 15,2-2 0-15,1-4 0 0,2-2-144 0,0 2 144 16,1-4-896-16,2-3-64 15,-2-3-32-15,0 1-20448 0</inkml:trace>
  <inkml:trace contextRef="#ctx0" brushRef="#br0" timeOffset="168670.93">4851 11243 9215 0,'0'0'400'0,"7"3"96"0,-7-3-496 0,0 0 0 16,10 0 0-16,0-3 0 0,0 1 4608 0,-1-2 816 0,-1 0 160 0,1-3 48 16,0-2-3760-16,-2-4-736 0,0 2-160 0,-1-4-16 15,1 0-704-15,-3-2-128 0,1-2-128 0,-1 2 192 16,-3-3-192-16,-1 0 0 0,0-3 0 0,-3 0 0 15,-2 2 0-15,-1-2 0 0,-2 3 0 0,-1-2 0 16,-2 1 0-16,-1 4 208 0,-1 1 0 0,-2 2 0 0,-4 1 416 16,1 4 80-16,0 2 0 0,-2 3 16 0,-4 4 272 15,2 3 48-15,-2 1 16 0,2 6 0 0,-1 3 32 16,-1 4 16-16,1 3 0 0,-2 3 0 0,0 0-416 16,1 2-96-16,1 0-16 0,0-2 0 0,4 3-304 15,0-1-64-15,2 4-16 0,3-2 0 0,1 4-64 16,2-3-128-16,3 0 176 0,3-2-176 0,1 0 224 0,4-1-64 15,3-3-16-15,1 2 0 0,0-4 0 0,2-1 0 16,4 1 0-16,1-3 0 0,1-3-144 0,4 0 0 16,2-4 0-16,3-1 0 0,0-2 0 0,1-1 0 15,2-2-144-15,2-4 144 0,2-1-352 0,0-4 32 16,1 1 16-16,1 0 0 16,3-3-208-16,-2-2-32 0,-3-4-16 0,-2-1 0 0,-1-2 176 0,-1-1 48 15,-3-3 0-15,-2-1 0 0,0-5 336 0,-4 0-176 16,-2-4 176-16,-1 2-128 0,-3-5 128 0,-2 5-128 15,-3 0 128-15,-4 2-128 0,-3-2 128 0,-2 0 0 16,-2 0 0-16,-3 2-128 0,-3 0 128 0,-2 5 0 0,0-1 0 0,-4 3 0 16,-2 1 0-16,0 5 128 0,-1 5-128 0,1 1 176 15,0 3 48-15,0 2 16 0,-1 4 0 0,2 2 0 16,2 3 144-16,0-1 16 0,1 5 16 0,1-2 0 16,2 4 64-16,2-2 16 0,0 3 0 0,3 2 0 0,1-3 80 15,3 1 0-15,1 2 16 0,3 1 0 0,-1-4-128 16,2 0-16-16,3 0-16 0,1 0 0 0,1-2-256 15,3-1-48-15,2-3-128 0,2 2 192 0,1-1-192 0,2-2 0 16,2 1 0-16,1-3 0 0,2 1 0 0,2-3 0 16,4 0 0-16,-1 1-160 0,0-3 16 0,0-3 0 15,0 1 0-15,0-2 0 16,-1 0-224-16,0-3-32 0,-3 1-16 0,0-4 0 16,-1 3-656-16,-2-5-128 0,-1 4-16 0,-1-5-16 15,-2 0-1968-15,-2 0-384 0</inkml:trace>
  <inkml:trace contextRef="#ctx0" brushRef="#br0" timeOffset="169085.57">5346 11020 11055 0,'4'14'480'0,"-2"-10"112"0,-1 1-464 0,-1-5-128 0,0 0 0 0,0 0 0 16,3 4 5776-16,1 0 1136 0,-4-4 240 0,0 0 32 15,0 0-4288-15,5 0-848 0,-5 0-192 0,8 2-16 0,0-2-816 16,1 0-176-16,0 0-16 0,3 2-16 0,-2-2-336 0,-1-2-64 16,0 2-16-16,3-2 0 0,0 2-240 0,4-4-160 15,-1 4 192-15,3 0-192 0,-1 0 176 0,-2 0-176 16,-3 0 160-16,-1 0-160 15,-1 0-496-15,-2 0-192 0,-2 0-32 0,-6 0-16 16,0 0-2640-16,0 0-528 0</inkml:trace>
  <inkml:trace contextRef="#ctx0" brushRef="#br0" timeOffset="169263.8">5370 11237 12895 0,'0'0'1152'0,"5"4"-928"0,-5-4-224 0,8 6 0 16,0-2 5472-16,1 1 1056 15,-1-5 192-15,1 2 64 0,0 0-3808 0,2-2-752 16,-1-4-160-16,1 4-16 0,-1-2-1328 0,2 2-256 0,0 0-48 0,0 0-16 16,1-4-272-16,0 4-128 0,0-3 0 0,-1-1 128 15,0 2-128-15,-2-2 0 0,-2 1 0 0,0-1 0 16,0 0-1728-16,-2 1-416 0</inkml:trace>
  <inkml:trace contextRef="#ctx0" brushRef="#br0" timeOffset="170786.02">6309 10668 911 0,'0'0'0'0,"0"0"0"0,0 0 0 0,0 0 0 16,0 0 5184-16,0 0 944 0,0 0 192 0,0 0 32 15,-1 7-3472-15,1-7-688 0,0 0-144 0,0 0-16 16,0 0-1040-16,0 0-208 0,0 0-32 0,0 0-16 0,0 0-464 0,0 0-80 16,0 0-32-16,0 0 0 0,-7-2-32 0,7 2 0 15,-5-5 0-15,1 1 0 0,4 4 384 0,-4-4 64 16,3-2 0-16,0 2 16 0,-1-5-16 0,2 2-16 16,2 1 0-16,-1-1 0 0,1-3-304 0,1 0-48 15,1 3-16-15,1 4 0 0,3 0-192 0,0 2 0 16,0-2 128-16,0 1-128 0,0 0 0 0,1-2 176 15,1 2-176-15,1 2 160 0,-3 0-32 0,1 2 0 16,0 2 0-16,1 0 0 0,2 6 240 0,0 0 32 16,-2 3 16-16,0 0 0 0,-1 4 464 0,-1 4 80 15,-3 1 32-15,-1 2 0 0,-2 0-160 0,-2-1-16 16,0-1-16-16,-2 2 0 0,-2-3-352 0,-3 1-64 0,-1-2 0 16,-1-3-16-16,0-3-368 0,-1-1 128 15,-2-1-128-15,0-4 0 0,2-1 0 0,-1-5 0 16,1 0 0-16,-5-4-128 0,2-3 128 0,1 0-192 15,2-4 192-15,-1-5-192 0,3 1 192 0,2-1-160 16,1-2 160-16,-1-1-160 0,3 0-48 0,0-1-16 0,2 1 0 16,1-3 0-16,0 3-80 0,1 0-16 0,2 0 0 15,-1 1 0-15,2-1 0 0,1 4-16 0,2 3 0 16,1-3 0 0,0 2-880-16,1 1-192 0,1 1-16 0,5 2-16 15,-2 4-1616-15,1 3-320 0,2 0-64 0</inkml:trace>
  <inkml:trace contextRef="#ctx0" brushRef="#br0" timeOffset="171277.36">6630 10667 911 0,'0'0'0'15,"0"0"0"-15,0 0 0 0,0 0 0 0,0 0 5952 0,0 0 1088 16,0 0 240-16,0 0 32 0,0 0-3760 0,0 0-752 16,0 0-160-16,4 4-16 0,-1 2-832 0,-1 1-144 15,-1 2-48-15,1 2 0 0,-2-1-480 0,1 7-96 16,-1-1-32-16,0 3 0 0,0 2-320 0,0 3-64 15,0 0-16-15,1 4 0 0,2 0-160 0,-2-2-48 16,1-2 0-16,-2 2 0 0,0-9-128 0,0 2-16 16,1-4-16-16,-1 3 0 0,0-1-80 0,1-2-16 15,1-2 0-15,-2-3 0 0,0-1-128 0,0-2 0 16,0-7 0-16,0 0 0 0,0 0-144 0,0 0 144 16,0 0-192-16,1-7 192 0,-1 1-208 0,0-5 64 15,0 2 16-15,0-4 0 0,0-1-144 0,-1-3-32 16,-1-2 0-16,1 2 0 15,-2-4-144-15,1 2-16 0,-1-1-16 0,-1-4 0 0,2-3 96 0,-1-2 32 16,2 3 0-16,-1 1 0 0,2-1 160 0,2 2 48 0,-1 5 0 0,3-1 0 16,0 0 144-16,1 3 0 0,0 0 0 0,2 4 0 15,1 3 0-15,1-2 0 0,0 4 0 0,1 4 0 16,1-1 0-16,-1 5 0 16,1 0 128-16,-1 5-128 0,0 3 128 0,-1 1-128 0,-1 4 128 0,-2 2-128 15,-1 2 192-15,-1 2-48 0,-2 1 0 0,-2 2 0 16,-2-1 176-16,0-1 48 0,-2 1 0 0,-3-4 0 15,1-1-176-15,-2-3-16 0,0 1-16 0,0-2 0 16,-1-2-160-16,0 1 0 0,0-5 0 0,-1 1 0 16,1-3 0-16,1-2 0 0,0 1 0 0,2-3 0 0,-1-3-160 15,2 3 160-15,0-3 0 0,1-4-144 16,1 0-704-16,2 1-144 0,2-3-32 0,2 1 0 16,0-1-2112-16,2 1-448 0,1-4-64 0</inkml:trace>
  <inkml:trace contextRef="#ctx0" brushRef="#br0" timeOffset="171940.34">6900 10718 4607 0,'0'0'400'0,"0"0"-400"0,0 0 0 0,0 0 0 16,0 0 4864-16,1-7 880 0,3 3 176 0,-1-2 32 16,-1-1-3392-16,1 1-672 15,1-2-144-15,0-1-16 0,0 0-992 0,0 1-192 0,0-1-32 0,-1 1-16 16,1-1-224-16,-1 2-32 0,1 3-16 0,0 0 0 16,-4 4 416-16,0 0 96 0,0 0 16 0,0 0 0 15,0 0 224-15,0 0 48 0,6 4 16 0,0 3 0 16,-4 1-48-16,0 5-16 0,-1 0 0 0,0 0 0 15,-1 4-304-15,-1 0-64 0,0 2-16 0,-1 4 0 16,1-2-112-16,-2 2-32 0,2 0 0 16,-2-4 0-16,-1 2-128 0,3 1-16 0,2-1-16 15,2-1 0-15,-2-3-32 0,2 3-16 0,-2-3 0 0,1-2 0 16,0-1-112-16,-2-4 0 0,2 3-128 0,-1-5 192 16,-1-8-192-16,0 0 0 0,0 0 0 0,0 0 0 15,0 0 0-15,0 0 0 0,0 0 0 0,0 0-160 16,0 0 160-16,-1-7-192 0,-5-3 192 0,1-1-192 15,-1 1 192-15,0-3-160 0,1-3 160 0,1 2-160 0,0-2-192 16,0-1-32-16,0-3-16 0,0 3 0 0,0-2 16 0,2-5 16 16,-2 1 0-16,3-1 0 0,-1 0 96 15,2-2 16-15,2 4 0 0,-1 1 0 0,2-5 64 0,0 6 32 16,0 1 0-16,2 4 0 0,1 5 160 0,-1 0 0 16,1 0 0-16,2 1-128 0,-1 2 128 0,2 1 0 15,1 2 0-15,1-3 0 0,-1 5 0 0,2 0 0 16,0 2 0-16,0 2 0 0,-2 0 0 0,1 1 144 15,-1-2-144-15,-1 6 0 0,0-1 256 0,-1 3-64 16,-1 5-16-16,-2-1 0 0,-1-2 176 0,-1 5 32 16,-2 0 16-16,-1 1 0 0,-1-3-16 0,-3 2 0 15,-1 1 0-15,-2 0 0 0,2-1-176 0,-2 1-32 16,-2-3-16-16,0 2 0 0,0-6-160 0,-2 3 0 0,1-6 0 0,1 0 0 16,-3-1 0-16,1-3 0 15,1-3 0-15,1-3 0 16,-1 3-688-16,3-4-16 0,-1-2 0 0,1-1 0 15,-1-2-2176-15,4-2-448 0,3 1-96 0</inkml:trace>
  <inkml:trace contextRef="#ctx0" brushRef="#br0" timeOffset="172619.8">7239 10584 14975 0,'0'0'656'0,"0"0"144"0,0 0-640 16,0 0-160-16,0 0 0 0,0 0 0 0,0 0 1088 0,0 0 176 15,0 0 32-15,0 0 16 0,0 0-480 0,0 0-80 16,0 0-32-16,-4 4 0 0,0 3 432 0,1-1 64 16,3-6 32-16,0 0 0 0,0 0 176 0,0 0 48 0,0 0 0 0,0 0 0 15,0 0-224-15,0 0-32 16,0 0-16-16,4-7 0 0,0 0-512 0,0 2-112 0,-4 5 0 0,7-4-16 15,-2-3-240-15,-5 7-32 16,0 0-16-16,7 0 0 0,-1-4 96 0,-6 4 16 16,0 0 0-16,7 0 0 0,-7 0 112 0,0 0 16 15,5 4 16-15,-5-4 0 0,0 0-80 0,0 0-32 16,4 3 0-16,-4-3 0 0,0 0-224 0,0 0-64 0,0 0 0 16,0 0 0-16,0 0-128 0,0 0 0 0,0 0 0 0,0 0 0 15,0 0 0-15,0 0 0 0,0 0 0 0,0 0 0 16,0 0 0-16,0 0 0 0,0 0 0 0,0 0 0 15,0 0 0-15,0 0 0 0,0 0 0 0,0 0 0 16,0 0 0-16,0 0 0 0,0 0 0 0,0 0 0 16,0 0 0-16,0 0 0 0,0 0 0 0,5-4 0 15,-1-1 0-15,-4 5 0 0,5-7 0 0,-5 7 0 0,7-4 0 0,-2 2 0 16,-5 2 0-16,7-2 0 0,-7 2 0 0,6 0 0 16,1-2 0-16,1 2 128 0,-8 0-128 0,6 2 0 15,1 2 144-15,-1 0-144 0,-1 1 176 16,1-1-48-16,-1 3 0 0,-1 3 0 0,0 1 176 15,1 2 16-15,-2 0 16 0,-2 0 0 0,-1 4 16 0,-1-1 0 16,-1 4 0-16,1-3 0 0,-4 3-112 0,0 0-32 16,-2-3 0-16,2 0 0 0,-3-1-208 0,0 1 0 15,0-4 0-15,2-2 0 0,-4-5 0 0,1 1 0 16,1-5 0-16,-1 1 0 0,0 1 0 0,0-4 0 16,0-3-160-16,1-1 160 0,-1 0 0 0,1-5-160 15,0-1 160-15,1-2 0 0,1 1-128 0,1-3 128 16,1 1 0-16,1-3 0 0,1-1 0 0,2 0-128 15,0 0 128-15,1 1 0 16,1-3-384-16,2 2-32 0,2 0 0 0,0 1 0 16,1 2-928-16,1 0-192 0,1 4-48 0,0-1 0 15,0 0-1040-15,2 3-224 0,-2-1-32 0</inkml:trace>
  <inkml:trace contextRef="#ctx0" brushRef="#br0" timeOffset="173020.34">7591 10524 9215 0,'0'0'816'0,"8"3"-656"0,0-6-160 0,0 3 0 16,1 3 3072-16,-1-2 576 0,-8-1 112 0,0 0 16 15,5-4-1792-15,-5 4-352 0,0 0-80 0,0 0-16 16,0 0-480-16,0 0-96 0,0 0-32 0,-5-6 0 16,5 6 288-16,-9 0 64 0,-2-3 16 0,-1 3 0 15,-1 3-192-15,0-3-32 0,0 2-16 0,0 2 0 0,3-1-384 0,0-2-80 16,3 4-16-16,-1-1 0 0,0 0-128 0,1-1-48 15,2 1 0-15,1-2 0 0,-1 5-80 0,5-7-32 16,0 0 0-16,0 8 0 0,0-8-80 0,0 0-16 16,2 6 0-16,4 3 0 0,0-5 64 0,1 3 0 15,-2-3 0-15,3 2 0 0,2 0-128 0,2-2-128 16,0 2 176-16,2 1-176 0,2-1 128 0,0 2-128 16,-2-1 0-16,1 2 0 0,-4-3 192 0,0 2-192 15,-2 1 192-15,-2 2-192 0,-3-2 304 0,-1 1-48 16,-1 0-16-16,-4 0 0 0,-1 1-80 0,-3-2-16 0,0 1 0 15,-1-1 0-15,-2-2-144 0,0-3 0 16,-2 0 0-16,1 2 0 0,-2-3 0 0,2-3 0 0,-1 0-128 0,3 0 128 16,2 0-144-16,-1-3 144 15,-1-3-192-15,2 2 192 16,1-3-1632-16,1 1-224 0,0-1-32 0,1-2-16 16,3 1-1888-16,1-1-384 0</inkml:trace>
  <inkml:trace contextRef="#ctx0" brushRef="#br0" timeOffset="173248.24">7817 10508 6447 0,'0'0'576'0,"5"6"-576"0,-5-6 0 0,5 4 0 15,-5-4 5312-15,0 0 960 0,5 6 192 0,-1 1 48 16,-4-7-3072-16,4 6-624 0,-1 1-112 0,-1 1-16 16,-2-8-1120-16,2 9-224 0,-1 1-32 0,-1-1-16 0,0-1-496 0,1 5-96 15,1-1-32-15,0 0 0 0,1 0-224 0,-1 2-32 16,1-1-16-16,0 0 0 0,1 0-176 15,0 1-32-15,-2-4-16 0,2 3 0 0,-1-2-176 0,1-1 0 16,0-1 0-16,-1-2 0 0,1-3 0 0,2 2 0 16,-6-6 0-16,0 0-176 15,8-4-2112-15,1 2-416 0,0 0-96 0</inkml:trace>
  <inkml:trace contextRef="#ctx0" brushRef="#br0" timeOffset="173525.19">8093 10360 9215 0,'0'0'816'0,"6"4"-656"15,2 0-160-15,-1 1 0 0,-7-5 5696 0,4 7 1120 16,-3-2 224-16,0 4 32 0,1-2-3952 0,-2 3-800 16,0 0-144-16,-2 3-48 0,1 0-976 0,-2 0-192 0,0-1-32 0,-3 3-16 15,1-1-304-15,1 3-64 16,0 0-16-16,2 2 0 0,-2 1-32 0,1 0-16 15,2 0 0-15,1 0 0 0,0 4-160 0,1-5-48 0,2 1 0 0,1 0 0 16,-1-1-272-16,3-4 128 0,-1-2-128 0,2-3 0 16,0 1 0-16,3-2 0 0,0-3-192 0,0-2 48 31,2-1-1568-31,1-3-304 0,0 0-64 0,1-3-16 0,-4-3-2160 16,1 2-432-16,-1-3-96 0</inkml:trace>
  <inkml:trace contextRef="#ctx0" brushRef="#br0" timeOffset="173977.84">8274 10617 3679 0,'0'0'320'0,"0"0"-320"0,-6 0 0 0,1 0 0 0,-1 4 4720 16,-2 0 864-16,-3 1 176 0,-2-3 48 0,-1 0-2896 0,-2 1-576 16,-1-2-112-16,-1 2-32 0,-2 1-1056 0,0 1-224 15,1-1-32-15,0 0-16 0,4-2-608 0,0 2-112 16,2-4-16-16,1 3-128 0,1 1 144 0,1-2-144 16,4 0 0-16,6-2 144 0,0 0-144 0,0 0 192 15,0 0-192-15,0 0 192 0,0 0 0 0,0 0 0 16,6 6 0-16,4 1 0 0,0-5-32 0,3 2 0 15,3-1 0-15,1 1 0 0,0-4-32 0,1 0-128 16,1 0 192-16,2 0-64 0,0 0-128 0,1-4 0 16,0 1 0-16,2-1 0 0,-2-2 0 0,-1-1 0 15,0-2 0-15,-2 1 128 0,-2-1 16 16,2 1 0-16,-3-3 0 0,-2 3 0 0,-1-3-144 0,-1 2 128 0,-3-1-128 16,0 3 128-16,-1-2-128 0,-1-2 0 15,-4 5 0-15,0 2 0 0,-3 4 0 0,0 0 0 16,0 0 0-16,-3-7 0 0,3 7 0 0,0 0 0 15,-6-2 144-15,-1-1-144 0,1 3 192 0,-1 3-48 16,-1-1 0-16,1 5 0 0,-1-3 368 0,0 2 64 0,-1 1 0 0,1-1 16 16,0 5-48-16,1 2-16 15,1 0 0-15,1 0 0 0,2 0 0 0,0 2 0 0,2-2 0 0,1 3 0 16,1-2 48-16,2-1 16 0,1 0 0 0,2 0 0 16,2 0-208-16,3-2-64 0,-2-2 0 0,1-1 0 15,1-2-192-15,2-2-128 0,0-1 160 0,2 1-160 16,0-4 0-16,2 0 0 0,2-4 0 0,-1 0 0 15,2-1-192-15,2-2-48 0,3-1 0 0,-2 2 0 16,0-5-1424 0,-2-2-304-16,-2 0-48 0,0-3-11056 0,-8 2-2224 0</inkml:trace>
  <inkml:trace contextRef="#ctx0" brushRef="#br0" timeOffset="174141.77">7979 10281 14735 0,'0'0'1312'0,"-7"3"-1056"16,-2 4-256-16,3 0 0 0,2-1 6288 0,0 1 1200 16,4-7 256-16,-3 6 32 0,3-6-5536 0,0 0-1088 15,0 0-240-15,0 0-32 0,0 0-752 0,0 0-128 16,-2 4 0-16,2-4-20416 0</inkml:trace>
  <inkml:trace contextRef="#ctx0" brushRef="#br0" timeOffset="174658.52">8511 11096 13823 0,'0'0'1216'0,"8"-2"-960"0,-1 2-256 0,0-3 0 0,-7 3 3488 0,6 0 656 16,-6 0 128-16,0 0 16 0,0 0-1792 0,0 0-384 15,0 0-64-15,0 0 0 0,-11-1-768 0,-5 1-128 16,-2 1-48-16,-7 2 0 0,-5 1-272 0,-10 1-64 16,-9-4-16-16,-8 2 0 0,-7-3-368 0,0 0-64 15,0 0 0-15,-2 3-16 0,13-3-144 0,-9 3-32 16,-9 0 0-16,-3-3 0 0,-2-3-128 0,4 1 0 0,2 4 144 0,2-2-144 16,-18 0 0-16,3 0 0 15,3 0 0-15,6-3 128 0,6 0-128 0,3 3 0 16,6 0 128-16,6 3-128 0,3-3 144 0,1-3-144 15,2 6 192-15,3-3-192 0,3 0 192 0,5 0-192 0,0 0 192 0,3 0-192 16,3-3 192-16,4 3-64 0,6-4 0 16,1 4-128-16,-2 0 192 0,6 0-64 0,8 0 0 15,-1 0-128-15,0 1 208 0,8-1-64 0,0 0-16 16,0 0 0-16,0 0-288 0,12 6-64 0,2 0-16 0,0-2 0 31,0-1-1968-31,-1 1-400 0,-2-1-80 0</inkml:trace>
  <inkml:trace contextRef="#ctx0" brushRef="#br0" timeOffset="175473.68">6431 11540 1839 0,'0'0'160'0,"0"0"-160"0,0 0 0 0,0 0 0 15,5 7 3520-15,-2 0 656 0,-2-1 144 0,0-2 32 16,6 1-1488-16,-7-5-304 0,0 0-48 0,0 0-16 0,5 4-928 0,-5-4-192 15,0 0-32-15,0 0-16 0,0 0-640 0,0 0-128 16,0 0-32-16,0 0 0 0,0-6 16 0,0-5 0 16,0 2 0-16,-4-2 0 0,-2 5 0 0,-1-1 0 15,3-3 0-15,-2 3 0 0,-4 1 96 0,4-1 32 16,-1 3 0-16,1 2 0 0,-3-2 240 0,0 4 48 16,1 0 16-16,-3 1 0 0,-2 4-112 0,0 2-32 15,0-1 0-15,1 5 0 0,3 2-320 0,-2 0-80 16,0 0-16-16,0 2 0 0,5-5-224 0,0 3-32 15,0 0-16-15,1 3 0 0,2 1-144 0,3-3 128 16,0 0-128-16,1-1 128 0,3 0-128 0,3 0 0 16,3-3 144-16,-1 1-144 0,-3-2 0 0,3-3 0 0,4-2 0 15,-1-1 0-15,-3 1-256 0,3-5 48 16,3-5 0-16,0 0 0 16,-3-2-288-16,2-2-48 0,3-4-16 0,-3 1 0 15,0-2 48-15,-3 2 16 0,-2-1 0 0,2 3 0 0,-2-5 304 0,-2 3 192 0,-5 0-208 0,1 0 80 16,2 0 128-16,-4 2 0 0,-3-2 0 0,-1 5-128 15,3-1 128-15,0 9 0 0,-1-7 0 0,0 1 0 16,1 6 192-16,0 0 32 0,0 0 0 16,0 0 0-16,-8 0 256 0,8 0 48 0,0 0 16 0,0 0 0 15,-6 9-48-15,4 1-16 0,4-3 0 0,0 2 0 16,-2-9-160-16,1 11-48 0,2-1 0 0,1 3 0 16,0-2-80-16,2-2-32 0,-1 1 0 0,3 1 0 15,0-5-160-15,0 4 0 0,1 0 0 0,0 1 0 16,2-5 0-16,-1 1 0 0,1-1 0 0,-1-3 0 15,3 1-752-15,0-4-80 16,0-3 0-16,-1 2-16 0,1-6-2976 0,-1 1-592 16</inkml:trace>
  <inkml:trace contextRef="#ctx0" brushRef="#br0" timeOffset="175924.81">6792 11213 17503 0,'0'0'1552'0,"0"0"-1232"15,0 0-320-15,0 0 0 0,0 0 4112 0,8 0 768 16,-1-3 160-16,-7 3 16 0,0 0-1952 0,5 7-400 16,-5-7-80-16,3 6 0 0,-3 5-1184 0,1 5-224 15,4-3-64-15,-2 4 0 0,-5 0-512 0,2 2-96 0,3 2-32 0,-2 2 0 16,1-2-192-16,-1 1-32 16,2-1-16-16,-1 1 0 0,1-1-128 0,0-1-16 15,-2-3-128-15,1 2 192 0,4-6-192 0,-4 1 0 16,0-1 0-16,-1-5 0 0,-1-8 0 0,0 0 0 0,0 0 0 0,0 0 0 15,0 0 0-15,0 0-128 16,0 0 128-16,0 0-208 16,-8-2-176-16,-1-4-48 0,-2-1 0 0,2-2 0 0,-3 2 80 0,2 3 16 0,1-6 0 0,0 3 0 15,-3 4 336-15,0-3 0 0,3 6-144 0,-2-1 144 16,2-2 0-16,0 6 0 0,3-2 0 0,-2 5 0 16,0-3 128-16,1 1-128 0,-1 0 0 0,2 2 144 15,1-3-16-15,1 4-128 0,0 0 192 0,1 3-64 16,3-1-128-16,1-1 160 0,2 1-160 0,0 0 160 15,2-1-160-15,1 1 0 0,2-1 144 0,0 1-144 16,1 2 0-16,2-4 0 0,-1-1 0 0,6 1 0 0,-3 2 0 16,3-3 0-16,1-2 0 0,-1 0-128 0,-3-1-112 15,1-3-16-15,3-4 0 0,-1-1 0 16,-3 1-1040-16,1-3-224 0,1 1-32 16,-2-1-16-16,-1-2-672 0,-1 1-128 0,1-5-16 0,0 2-16 15,0 1-1088-15,-3-2-224 0,-1-1-32 0</inkml:trace>
  <inkml:trace contextRef="#ctx0" brushRef="#br0" timeOffset="176344.71">7003 11447 29311 0,'0'0'1296'0,"0"0"272"0,0 0-1248 0,0 0-320 0,0 0 0 0,0 0 0 15,0 0 2720-15,0 0 480 0,0 7 112 0,0 0 16 16,0-7-1696-16,2 9-336 0,-4-3-64 0,2 5-16 15,3-2-576-15,-2 1-128 0,2 1-32 0,-1 2 0 16,1 0-112-16,1 0-32 0,0 2 0 0,1 0 0 0,-1 2-128 16,0 3-16-16,0 0-16 0,1 7 0 0,-4-1-176 0,1 2 128 15,0 1-128-15,-2-3 128 0,-1-5-128 16,1-2 0-16,0-2 0 0,-1 3 0 0,-2-3 0 16,-1 0 0-16,0-1 0 0,2-3 0 0,-4 1 0 0,1-2 0 15,0-4-128-15,5-8 128 0,0 0-192 0,-7 3 16 16,-2-3 16-16,4 0 0 15,5 0-480-15,-7-7-112 0,0 0-16 0,1 1 0 16,2-3-2016-16,0-2-416 0,1-2-64 0</inkml:trace>
  <inkml:trace contextRef="#ctx0" brushRef="#br0" timeOffset="176889.94">7287 11586 12895 0,'0'0'576'0,"8"0"112"0,0 4-560 0,0-4-128 15,-8 0 0-15,8 0 0 0,-8 0 3456 0,0 0 640 16,8-6 144-16,-3-1 32 0,-5 7-3232 0,1-8-640 0,-1-5-128 0,0 0-16 16,-2 0-256-16,-2 2 0 0,0-2 0 0,-1 0 0 15,-2 3 448-15,-1 1-16 0,-1 2 0 0,0 1 0 16,0 2 384-16,-2 0 80 0,1 1 0 0,-2 0 16 15,1 6 176-15,1-3 48 0,-1 3 0 0,1 1 0 16,-2 2-128-16,2 1-32 0,-1 2 0 0,1 1 0 16,1 1-288-16,2 2-64 0,1-3-16 0,0 3 0 15,1-2-176-15,1 2-48 0,1-4 0 0,2 4 0 0,1-2-96 16,1-1-32-16,3 1 0 0,0 1 0 0,-69-15-128 16,141 23-128-16,-68-10 144 0,1-1-144 15,-1-2 0-15,1-3 0 0,0 0 0 0,2-4 0 0,-1-2 0 0,0 0-160 16,1-2 160-16,1-1-192 15,0-3-240-15,-1-1-48 0,0-2-16 0,-2 1 0 16,-1-4-128-16,0 4-16 0,-2-6-16 0,-1 1 0 0,1 0 272 16,-2-1 48-16,-2 3 16 0,1 2 0 0,-2-1 320 0,2 4 0 15,-2-4-144-15,-1 12 144 0,0 0 0 0,0 0 0 16,0-8 0-16,0 8 0 0,0 0 0 0,0 0 144 16,0 0-144-16,0 0 192 0,0 7 192 0,1-1 64 15,1 2 0-15,-1 1 0 0,3 2-96 0,-1-1-16 16,-2 2 0-16,2-1 0 0,-1-2-160 0,2-1-48 15,-1 1 0-15,1-1 0 0,1 1-128 0,0-3 0 16,-5-6 0-16,8 4 0 0,-2 3 0 0,2-5 0 16,0-2 0-16,0 0 0 0,-1 0-352 0,2-2 48 0,4 2 16 0,-1-4 0 31,-1 1-2656-31,1-3-544 0,3-2-96 0,-2-1-11920 0</inkml:trace>
  <inkml:trace contextRef="#ctx0" brushRef="#br0" timeOffset="178165.25">7658 11392 26207 0,'0'0'1152'0,"4"4"256"0,-3 0-1136 0,1 3-272 0,-2-7 0 0,0 0 0 16,2 6 2816-16,0 4 512 0,-2-10 112 0,2 7 16 15,-2 0-1600-15,0 2-320 0,0-9-64 0,0 0-16 0,0 0-784 0,0 0-160 16,-2 7-16-16,2-7-16 0,0 0-352 16,0 0-128-16,0 0 0 0,0 0 144 0,-8-3-144 0,8 3 0 15,-7-3 0-15,2 2-176 0,-2-1 176 0,-1-2 0 16,-1 0 0-16,1-2 0 0,2 2 0 0,-3 4 0 15,-2-3 0-15,1 3 0 0,-1 0 0 0,2 1 0 16,-1 1 0-16,1 1 0 0,1 1 0 0,0 0 0 16,1 1 0-16,2 0 128 0,-2 5-128 0,2-1 0 15,0-1 128-15,1 2-128 0,1 2 128 0,2 2-128 16,1-2 128-16,1 0-128 0,2 1 128 0,1 0-128 16,1 0 160-16,2-2-160 0,-1 2 0 0,2-3 128 15,1 3-128-15,2 0 0 0,2 1 0 0,0-1 0 16,1 0 0-16,1-3 0 0,1-1-144 0,-1-2-32 15,2-3 0-15,0 0 0 16,0-4-1248-16,2-2-256 0,-4 2-48 0,1-2-16 16,-2-5-1120-16,0-2-208 0,-3 1-64 0,0-1 0 15,-2 1 64-15,-2-1 0 0,-2-1 0 0,0-1 0 16,-1 2 2000-16,0 2 416 0,0-2 80 0,0 1 0 0,-2 2 432 0,4-1 144 0,-6 7 0 0,4-6-144 16,-2-1 1472-16,-2 7 288 0,0 0 64 0,0 0 16 15,7-4 1136-15,-2 2 240 0,-5 2 32 0,7-4 16 16,-7 4-752-16,7 0-128 0,-7 0-48 15,8-3 0-15,-1 3-1200 0,-1 0-240 0,-6 0-48 0,7-1-16 16,-1-2-512-16,2-1-176 0,0-2 0 0,0-1 144 16,0 1-144-16,0-1 0 0,1 0 0 0,-3 1 0 15,0-5 0-15,-1 2 0 0,-1 0 0 0,-2 1 0 16,0-1-128-16,-2 1 128 0,0 8 0 0,0 0 0 16,-4-9 0-16,-1 3 0 0,1-1 0 0,-3 3 0 0,7 4 0 15,-8-3 0-15,0 3 0 0,2 0 0 0,-2 3 144 0,1 0-144 16,1 1 160-16,-1 2-160 0,1 1 144 15,1-1-144-15,-2 2 128 0,2 1-128 0,0 2 176 0,-1-2-48 16,2 1-128-16,2 3 192 0,0 1 144 16,1-4 32-16,1 1 0 0,1 2 0 0,1-3 16 0,0 3 16 15,2-4 0-15,0 2 0 0,1-2-192 0,2 1-32 16,1 0-16-16,0-2 0 0,1-2-160 0,3-2 0 16,2 3 0-16,2-5 0 0,0 2 0 0,2-4 0 15,3 3-176-15,1-3 176 0,0-3-384 0,2-1 0 16,-2 0 0-16,0-2 0 15,-1-1-368-15,0-2-64 0,-2 2-16 0,-1 0 0 16,-2-5 64-16,-2 1 0 0,1 1 0 0,-5-3 0 0,-1 2 288 0,-1-2 64 16,-3 3 16-16,-1-2 0 0,-1 1 240 0,-1 5 160 0,1-2-192 0,-3 8 192 15,0 0 0-15,0 0 0 0,0 0 0 0,0 0 0 16,0 0 0-16,0 0 0 16,0 0 0-16,0 0 0 0,0 0 384 0,-6 1 0 0,-1 6-16 15,0 2 0-15,2-5 304 0,1 5 64 16,0 2 16-16,0-1 0 0,0 3-16 0,2-2 0 0,-1 2 0 15,1-4 0-15,0 1-144 0,1 1-16 0,1-2-16 16,0 2 0-16,0-1-256 0,0-1-48 16,0-9-16-16,0 0 0 0,0 0-240 0,0 0 0 0,0 0 0 0,0 0 0 15,0 0 0-15,0 0 0 0,5-4-192 0,0-2 192 16,1-1-176-16,0 1 176 0,1-4-160 0,-1 0 160 16,1-1-288-16,-1-2 32 0,1 0 16 0,1 3 0 15,-2-3-224-15,2 0-48 16,0 2-16-16,0-1 0 0,0 2 208 0,0 2 32 0,0 1 16 0,-1 1 0 0,1 1 272 0,-1 3 0 15,-7 2 0-15,6 0 0 0,1 2 0 0,-2 3 0 16,-5-5 144-16,7 6-144 0,-2 2 336 0,-1 1-16 16,0-1 0-16,0 1 0 0,-2 5 208 0,2-1 48 15,0-3 0-15,0 1 0 0,0 2-192 0,0-4-16 16,1 1-16-16,0 1 0 0,2-2-160 0,0 2-48 16,0-5 0-16,3 3 0 0,-1-2-144 0,1-3 0 15,-1 0 0-15,3-2 0 0,1-2 0 0,2 0 0 16,0 0 0-16,1-2 0 0,0-5-192 0,0 1 192 15,1-2-160-15,-2 1 160 16,0-2-1280-16,-1-2-176 0,1 1-16 0,-2-3-16 16,-2-3-752-16,0 2-128 0,-2-2-48 0,2-1 0 15,-4 0-448-15,0 1-80 0,-2-3-32 0,2 2 0 16,-3 0 1584-16,-2 0 320 0,-2 1 64 0,2 1 16 0,-2 2 544 0,0 3 128 16,-2-2 0-16,2 12 16 0,-1-8 1248 0,1 8 240 15,0 0 48-15,0 0 16 0,-5-4 1664 0,5 4 336 0,0 0 64 0,-6 4 16 16,0 3-752-16,1-1-144 0,-1 1-16 0,1 3-16 15,0 1-1008-15,1 2-208 0,0 0-32 0,2 1-16 16,-2 2-432-16,1 1-64 0,2-1-32 0,-1 1 0 16,1 0-160-16,1-1-16 0,1-2-16 0,2 2 0 15,0-2-176-15,1 2-48 0,1-6 0 0,0 3 0 16,3 1-192-16,0-4 0 0,1 1 128 0,1-2-128 16,2-3-1040-16,1 1-256 15,0-1-48-15,0-2-13360 0,2-1-2656 0</inkml:trace>
  <inkml:trace contextRef="#ctx0" brushRef="#br0" timeOffset="178310.07">8926 11516 17503 0,'0'0'768'0,"0"0"176"0,-9 1-752 15,-2 1-192-15,-2 1 0 0,-3 1 0 0,-1 0 5888 0,-1 2 1136 16,-3-2 224-16,-1 2 48 0,-2-5-5312 0,-1 2-1056 16,-1 1-224-16,0-2-32 0,0-4-528 0,2 2-144 15,-1-2 0-15,2 0 0 16,0-2-832-16,2-3-224 0,2 2-48 0</inkml:trace>
  <inkml:trace contextRef="#ctx0" brushRef="#br0" timeOffset="179208.21">9344 10867 5519 0,'0'0'240'0,"0"0"64"0,0 0-304 0,0 0 0 0,0 0 0 0,0 0 0 0,0 0 5808 0,0 0 1104 16,0 0 208-16,0 0 48 0,0 0-3888 0,0 0-784 16,0 0-144-16,0 0-48 0,0 0-848 0,0 0-176 15,6-2-48-15,2 2 0 0,-8 0-416 0,9-2-96 16,2 0-16-16,0-1 0 0,1 2-256 0,1-2-64 16,-1-1-16-16,1 2 0 0,2-2-224 0,-1 1-144 15,-1-1 192-15,0 4-192 0,-1 0 144 0,0 0-144 16,-3 4 0-16,-9-4 144 15,0 0-1152-15,5 5-224 0,-5-5-48 0,0 0-16 16,0 0-2816-16,-5 8-560 0,-4-1-128 0</inkml:trace>
  <inkml:trace contextRef="#ctx0" brushRef="#br0" timeOffset="179380.95">9350 10984 4607 0,'0'0'192'0,"0"0"64"0,-4 6-256 0,2 1 0 0,2-7 0 0,-2 9 0 16,2-9 6944-16,0 0 1344 0,0 0 272 0,0 0 48 15,0 0-5024-15,0 0-992 0,9 5-208 0,1-2-32 0,-4 0-1136 16,2-6-240-16,0 3-32 0,2 0-16 0,2 0-368 15,0 0-80-15,0 0-16 0,0 0 0 0,3 0-272 16,0 0-48-16,-1-4-16 0,-1 4 0 0,0-3-128 16,-1 3 0-16,-3-1 0 0,0-2 128 15,1 1-448-15,-3 2-112 16,-7 0-16-16,7-4-13984 0,-7 4-2800 0</inkml:trace>
  <inkml:trace contextRef="#ctx0" brushRef="#br0" timeOffset="182764.36">10583 10301 17279 0,'0'0'768'0,"0"0"144"0,0 0-720 0,0-6-192 16,0-1 0-16,0 7 0 0,0 0 2096 0,0 0 384 16,0 0 80-16,0 0 0 0,0 0-448 0,0 0-80 15,0 0-32-15,0 0 0 0,0 0-336 0,0 0-64 16,0 0 0-16,3 7-16 0,0-1-512 0,-2 4-112 0,1-4 0 0,-2 5-16 16,0 2-240-16,0 0-64 0,0 1 0 0,-2 2 0 15,1-2-128-15,1 2-16 0,0 4-16 0,0-3 0 16,-1 0-192-16,-1-1-32 0,0-2-16 0,1-1 0 15,1 0-112-15,0 3-128 0,-2-4 176 0,2-1-176 16,0-3 0-16,0 1 0 0,0-9 0 0,0 0 0 16,0 0 0-16,0 0 0 0,0 0 0 0,0 0 0 15,5-6-1696-15,-2-1-240 0,0-3-48 16,1 3-17296-16</inkml:trace>
  <inkml:trace contextRef="#ctx0" brushRef="#br0" timeOffset="183394.84">10814 10358 10127 0,'0'0'896'0,"0"0"-704"15,0 0-192-15,0 0 0 0,0 0 4480 0,0 0 880 16,0 0 160-16,0 0 48 0,0 0-2816 0,0 0-576 15,0 0-96-15,0 0-32 0,0 0-1040 0,0 0-224 16,0 0-32-16,0 0-16 0,0 0-384 0,0 0-80 16,0 0-16-16,0 0 0 0,0 0 0 0,0 0-16 15,0 0 0-15,0 0 0 0,0 0-48 0,0-7-16 16,2 1 0-16,0 2 0 0,2-3-176 0,1 1 0 16,-1-1 0-16,0 1 128 0,0-1-128 0,1 0 0 0,2 1 0 0,1-1 0 15,1 3 0-15,-1 1 0 0,0 0 0 0,0 0 128 16,0 2-128-16,-1 1 160 0,0 0-160 0,1 0 160 15,0 0-160-15,-8 0 192 0,7 4-192 0,1 2 192 16,0-2-192-16,-1 3 160 0,-2 2-160 0,-1-2 160 16,0 0 0-16,-2 3 0 0,0 0 0 0,-2 3 0 15,0 0 224-15,-3 3 64 16,-1-2 0-16,-1 3 0 0,0-1-160 0,-2 4-32 0,1-3 0 0,-1 0 0 16,-1 0-256-16,2 0 160 0,-2 1-160 0,1-3 128 0,1-5-128 0,-1 3 0 15,1-4 0-15,0 2 0 0,0-5 0 16,1 1 0-16,5-7 0 0,0 0 0 0,-6 3 0 0,6-3 0 15,-5 0-128-15,0-6 128 0,0 2 0 0,-1 1-144 16,2-4 144-16,2 0 0 0,-1 1-144 0,2-1 144 16,0-2 0-16,-1 3-144 0,2-1 144 0,0 7 0 15,2-5 0-15,-1-2 0 0,-1 7 0 0,0 0 0 16,4-5 0-16,-4 5 0 0,0 0 0 0,8-4 0 16,-2 4 0-16,-6 0 0 0,9 0 0 0,-1 4 0 15,1-1 0-15,2 1 0 0,1 2 144 0,0-3-144 16,1 3 192-16,1-2-192 0,0 3 400 0,2-3-16 15,-1-2-16-15,2 2 0 0,0-1-160 0,0-1-16 16,0 0-16-16,0-2 0 0,0 0-176 0,-2-2 0 16,0-3 144-16,-1 1-144 0,1 2 0 0,-1-2 0 15,0 0 0-15,0-1 0 0,-1 1 0 0,-3 0 0 16,-2 1 0-16,-1-3 0 16,-2-1-2320-16,-1 3-432 0,-2-2-96 0</inkml:trace>
  <inkml:trace contextRef="#ctx0" brushRef="#br0" timeOffset="184835.14">10896 10963 4607 0,'0'0'400'0,"0"0"-400"0,5 1 0 0,-5-1 0 15,0 0 2576-15,0 0 432 0,0 0 96 0,0 0 16 0,0 0-656 0,0 0-128 16,0 0-32-16,0 0 0 0,0 0-304 0,0 0-64 15,0 0-16-15,0 0 0 0,0 0-560 0,0 0-112 16,0 0-32-16,-4 3 0 0,-1 1-464 0,-2-2-112 16,-2 2 0-16,0-1-16 0,0-2-128 0,-3 2-32 15,-3-1 0-15,1-2 0 0,-2 0-240 0,1 0-48 16,0 0-16-16,-1-2 0 0,2 2-160 0,1 0 0 16,0-4 0-16,1 4 0 0,-2-3 0 0,2 1 0 15,1 4 0-15,2-2 0 0,1 0 0 0,8 0 160 16,-6 0-160-16,6 0 160 0,0 0-32 0,-5 3 0 15,5-3 0-15,-4 6 0 0,0 2 304 0,4-1 48 16,-2-1 16-16,1 4 0 0,1-10 64 0,-1 6 16 16,-1 5 0-16,1-1 0 0,0-1-144 0,0 2-32 15,-1-1 0-15,1-1 0 0,0-1-96 0,-1 1-32 16,2-9 0-16,-2 10 0 0,-1 3-80 0,0-3-32 16,1 3 0-16,-1-2 0 0,3-11-160 0,-4 6 128 15,0 2-128-15,2-1 128 0,2-7-128 0,0 0 0 16,0 0 0-16,0 0 0 0,0 0 0 0,0 0 0 15,0 0 0-15,0 0 0 0,0 0 0 0,0 0 0 0,0 0 0 16,0 0 0-16,0 0 0 0,0 0 0 0,0 0 0 0,2 6 0 16,-2-6 0-16,0 0 0 0,0 0 0 0,7 5 0 15,-1-3-128-15,2 0 128 0,0-2 0 0,0 3 0 16,0-2 0-16,1-1 0 0,2-1 0 0,0-2 0 16,2 7 0-16,1-1 0 0,-3 0 0 0,2-2 0 15,3 1 0-15,0 2 0 0,0 0 0 0,1 2 0 0,0 0 0 16,0 2 0-16,-2 1 0 0,1 2 128 0,2 2-128 15,-2 4 0-15,-1-2 144 0,-4 2-144 0,-2 0 144 16,-2 3-144-16,-3-5 192 0,-3 0-192 0,-1 2 192 0,-2 0-64 16,-2 2 0-16,-3-2-128 0,-1 0 128 15,-3-3-128-15,-3-1 0 0,1 0 0 0,-1-4 0 0,-1-1 0 16,4-2 0-16,-2-3 0 0,-2 1 0 0,1-1-144 16,-1-3 144-16,1 0-128 0,0-4 128 0,-1 1 0 15,2 1-144-15,1-2 144 0,-2-3 0 0,1 1 0 16,1-1 0-16,2-1 0 15,0 3-1280-15,4-1-144 0,6 6-32 0,-5-8-11936 16,2 1-2400-16</inkml:trace>
  <inkml:trace contextRef="#ctx0" brushRef="#br0" timeOffset="185613.45">11101 10878 3679 0,'13'2'160'0,"-13"-2"32"0,7 0-192 0,-1 3 0 0,1-2 0 0,-1 2 0 16,2 0 4544-16,0-2 848 0,-8-1 176 0,7 0 48 15,-1 2-3056-15,-6-2-624 0,8 0-112 0,-8 0-32 16,0 0-528-16,0 0-112 0,7 0-32 0,-7 0 0 16,0 0-400-16,0 0-80 0,0 0 0 0,0 0-16 15,0 0-48-15,0 0-16 0,-6-6 0 0,-1 2 0 0,-3-1 64 16,-1 3 16-16,-5 0 0 0,-4 2 0 0,1-4-80 0,-5 4-16 15,-1 0 0-15,-5 4 0 16,-3-4-160-16,-2 2-48 0,-3 0 0 0,1-2 0 0,1 0-144 16,0 0-48-16,2 0 0 0,3 0 0 0,1 0-144 0,1 0 0 15,0 2 0-15,3-2 128 0,0 3-128 16,-1-2 0-16,3-1 0 0,0 3 128 0,0-3-128 0,3 0 0 16,3 3 0-16,1-2 128 0,-1-1-128 0,3 0 160 15,4 0-160-15,1 2 160 0,3-2-32 0,7 0 0 16,0 0 0-16,0 0 0 0,0 0-128 0,0 0 160 15,0 0-160-15,0 0 160 0,6 0-160 0,2 0 0 16,1 4 0-16,0-4 0 16,2 0-1120-16,1 0-256 0,-3 0-48 0,1-2-11344 15,1 0-2272-15</inkml:trace>
  <inkml:trace contextRef="#ctx0" brushRef="#br0" timeOffset="187443.22">11776 10025 4607 0,'0'0'400'0,"0"0"-400"16,0 0 0-16,0 0 0 0,0 0 3008 0,0 0 528 15,0 0 112-15,0 0 0 0,0 0-1408 0,0 0-272 16,0 0-64-16,0 0-16 0,0 0-480 0,2 7-112 16,2 3-16-16,-1 3 0 0,-1-1-304 0,0 2-64 15,-1 2-16-15,0-1 0 0,-1 2-64 0,0 2 0 16,0 1-16-16,0 1 0 0,0 5 80 0,-1-2 0 16,-2 2 16-16,1 0 0 0,-1 1-80 0,1 2-32 0,0 1 0 15,1 1 0-15,0 1-32 0,-1 0 0 16,1 3 0-16,-2 3 0 0,1 11-96 0,1 2-32 15,-1 5 0-15,0 0 0 0,-1-3-144 0,0-2-48 16,2-2 0-16,0 1 0 0,-1-3-224 0,2 6-48 16,0 0-16-16,2 1 0 0,-1-1-160 0,2-6 128 0,-1 0-128 15,1-4 128-15,0-6-128 0,-1-1 0 0,1-5 0 0,-1-1 0 16,1-2 0-16,1-4 0 0,0 2 0 16,0-2 0-16,0-1 0 0,1 1 0 0,-1-2-144 0,-2-1 144 15,2 1 0-15,-1-1 0 0,-2-1 0 0,1-3 0 16,-1-1-128-16,0-2 128 0,1 2 0 0,-1-3 0 15,-2-3-160-15,-2-2 160 0,0 2-128 0,-1-1 128 16,0-3-128-16,-1-2 128 0,0 3-128 0,-2-5 128 0,-2 0-176 16,-1 0 176-16,-1-2-208 0,0 0 80 0,0 0 128 0,-1 0-192 15,-1-2 192-15,-3 2-192 0,-1 0 192 16,-2 0-128-16,-3 0 128 0,-3 0-128 0,-5 0 128 0,-1 0 0 16,0 0-144-16,-2 0 144 0,-2 0 0 15,0 0 0-15,0 0 0 0,1 0 0 0,0 0-128 0,2 0 128 16,0 2 0-16,1 2 0 0,-2-1 0 15,0 1 0-15,-1-2 0 0,0 2 0 0,-3 0 0 0,1-1 0 16,-1-1 0-16,0 0 0 0,1 0 0 0,-1 2 0 16,3-1 0-16,3-2 0 0,1 2 0 0,1-3 0 15,-1 2 0-15,-1 2 0 0,1-1 0 0,-1 1 0 16,1 0 0-16,1-2 0 0,0 1 0 0,0-2 0 16,1 5 0-16,-1-5 0 0,0 2 0 0,0 1 0 15,3-2 0-15,1-2 0 0,0 1 0 0,2 2 0 16,0-3 0-16,2 3 0 0,0-2 0 0,3 2 0 15,1-1 0-15,3 0 0 0,-1 0 0 0,2-2 0 16,1 3 0-16,1-2 0 0,-1-1 0 0,0 0 0 16,2 3 0-16,-2-3 0 0,3 0 0 0,-1 0 0 15,1 0 128-15,3 0-128 0,0 0 0 0,6 0 0 16,-6 0 0-16,-1 0 0 0,7 0 0 0,0 0 0 0,-4 0 0 0,4 0 0 16,0 0 0-16,0 0 0 0,-4-3 0 15,4 3 0-15,0 0 0 0,0 0 0 0,-5-1 0 16,1-4 0-16,4 5 0 0,0 0 0 0,-5-4 0 0,0-3 0 15,2 3-128-15,1-2 128 0,0-1 0 0,2 7 0 16,-1-7 0-16,1 1 0 0,0 6 0 0,0-9 0 16,0 1-128-16,-1-1 128 0,1 1 0 0,1-4 0 15,0 2 0-15,1-1 0 0,-1-2 0 0,0 0 0 16,1-1 0-16,-1-2 0 0,-1-1 0 0,1-3 0 0,0 3-144 16,2-3 144-16,0-3 0 0,-1-1 0 0,1 5-128 15,-2-4 128-15,2 2 0 0,-1-2 0 0,1-1 0 16,0-2 0-16,-2 0 0 0,0 2 0 0,1-3 0 0,-1-2 0 15,-1-4 0-15,1 2 0 0,1-4 0 0,-2-2 0 16,0 0 0-16,0 3 0 0,-2-3-208 0,2 5 64 16,-1 2 16-16,0 3 0 0,-1-3-128 0,1 4 0 15,-2-1-16-15,2 0 0 0,0 0 16 0,-1 1 0 16,1-2 0-16,0-1 0 0,-2-3-128 0,2 0 0 16,0-3-16-16,-1 1 0 0,1 0 64 0,0 1 16 15,-1 0 0-15,1 3 0 0,0 4 96 0,-1-2 32 0,1 5 0 16,0 1 0-16,1-2 192 0,0 3 0 15,0 1 0-15,0-2 0 0,-1 3 0 0,1 1 0 16,0 1 0-16,0-2 0 0,0-1 0 0,0 2 0 0,0-2 0 0,1 3 0 16,0-2 0-16,0-1 0 0,1 0 0 0,-2 3 0 15,0 1 0-15,0 2 0 16,0 1 0-16,0 2 0 0,0-2 0 0,0 2 0 16,0 0 0-16,0 3 0 0,1-4 0 0,0 5 0 0,-1-3 0 0,2 4 0 15,-1-2 0-15,0 2 0 0,-1 6 0 0,2-6 0 16,-2 2 0-16,1-2 0 0,-1 6 0 0,0 0 0 15,1-7 0-15,1 1 0 0,-1 2 0 0,-1 4 0 16,0 0 0-16,1-7 0 0,0 1 0 0,-1 6 0 16,3-7 0-16,0 1 0 0,-3 6 0 0,0 0 0 15,0 0 128-15,2-7-128 0,1 0 0 0,-3 7 0 16,0 0 0-16,0 0 0 0,4-3 0 0,-4 3 0 0,4-7 128 0,-4 7-128 16,0 0 0-16,5-4 0 0,-5 4 128 0,5-3-128 15,-5 3 0-15,0 0 0 0,7-3 0 0,-7 3 0 16,6-3 0-16,-6 3 0 0,8 0 128 0,0-1-128 15,-1-2 0-15,1 3 0 0,1 0 128 0,-1 0-128 16,-2 0 0-16,2 0 0 0,0-3 0 0,1 3 0 16,0-1 0-16,2 1 0 0,-1 0 0 0,1 0 0 15,0 0 0-15,1 0 0 0,1 0 0 0,0 0 0 16,2 0 0-16,-1 0 0 0,3-3 128 0,2 3-128 16,-1 0 0-16,0 0 0 0,1 0 0 0,-1-2 0 15,1 2 0-15,2 0 0 0,-4 0 256 0,2 0-64 16,-1-2-16-16,2 2 0 0,-1-2-48 0,2 2-128 15,0-4 192-15,3 4-64 0,6-3-128 0,1 3 0 16,-6-2 0-16,3 0 128 0,2 2-128 0,1 0 0 16,1 0 144-16,1 0-144 0,1 2 0 0,-2-2 128 0,1 0-128 15,-1 0 0-15,-2-2 0 0,-2 2 0 0,0-2 0 0,-2 2 128 16,-1-3-128-16,0 2 0 0,0 1 0 16,5 0 0-16,0 0 0 0,-2 0 0 0,-6 4 0 0,1-2 0 15,2-2 0-15,0 2 128 0,-1 0-128 0,1 1 0 16,1 1 0-16,-1-2 128 0,0 0-128 0,5 0 0 15,-1 2 0-15,-3-4 0 0,-7 0 0 0,1 0 0 16,-2 0 0-16,1 0 0 0,-2 0 0 0,0 0 0 16,-2-1 0-16,1-2 0 0,-1 3 0 0,2-2 0 0,0 0 0 15,-2 2 0-15,1-2 0 0,0 2 0 0,-4 0 0 16,-2 2 0-16,1-2 0 0,-2 0 0 0,-3 0 0 16,1 0 0-16,-7 0 0 0,0 0 128 0,0 0-128 0,5 0 0 15,-5 0 0-15,0 0 0 0,0 0-128 0,0 0-112 16,0 0-16-16,0 0 0 15,0 0-1920-15,0 0-400 0,-7-6-80 0</inkml:trace>
  <inkml:trace contextRef="#ctx0" brushRef="#br1" timeOffset="207169.44">12416 6217 2591 0,'0'0'0'0,"0"0"224"0,0 0-224 0,7-2 0 15,1-4 0-15,-1 3 0 0,-7 3 0 0,8-1 0 16,-1-4 128-16,-7 5-128 0,6-4 0 0,-6 4 0 16,8-3 0-16,-1-1 0 0,-7 4 256 0,0 0 16 0,5-4 0 0,-5 4 0 15,0 0 1760-15,0 0 336 0,0 0 80 0,0 0 16 16,0 0 800-16,0 0 176 15,0 0 16-15,0 0 16 0,5 4-416 0,-5-4-96 0,0 0-16 0,0 0 0 16,0 0-1024-16,3 7-224 16,-3-7-32-16,0 0-16 0,0 0-704 0,0 0-144 15,2 10-32-15,-2-10 0 0,0 0-256 0,0 0-64 0,2 7-16 0,-2-7 0 16,0 0-288-16,0 0-144 0,0 0 160 0,0 0-160 16,0 0 0-16,0 0 0 0,0 0 0 0,0 0 0 15,0 0 0-15,0 0 0 0,0 0-160 0,0 0 160 16,0-7 0-16,0 1-128 0,0 6 128 0,-3-7 0 15,1-1 0-15,-2 3 0 0,0 1 0 0,-2 0-128 16,1 1 128-16,-1 0 0 0,-1 5 0 0,1-1 0 16,-1-1 0-16,-2 3 0 0,1 4 0 0,0-3 128 0,-1 2-128 0,0 3 176 15,0-1-176-15,1-1 192 0,0 2-192 0,0 1 128 16,0 1-128-16,2-2 128 0,-1 4-128 0,-1 0 128 16,3-2-128-16,0 3 128 0,1 2-128 0,1-2 128 15,2 6-128-15,0-3 128 0,-1 8-128 0,2-2 0 16,2-2 0-16,0 2 0 0,1-9 0 0,1 2 0 15,1 1 0-15,2-3 0 0,-1-1 0 0,2 0 0 16,0-1 0-16,1-1 0 0,1-5 0 0,2 2 0 16,1-2 0-16,6-3-176 0,-2 0 176 0,0-3-160 15,1-3 160-15,0 0-160 0,-1 0 160 0,0 0-208 0,0-4 80 0,-1 3 128 32,-1-2-752-32,-1-1-16 0,-4 1-16 0,0-1 0 15,-1-1-2160-15,-1 2-448 0,-2-1-64 0</inkml:trace>
  <inkml:trace contextRef="#ctx0" brushRef="#br1" timeOffset="207646.73">12969 6186 9215 0,'0'0'816'0,"0"0"-656"0,5-1-160 0,2-1 0 16,-1-2 4688-16,-6 4 912 0,0 0 176 0,0 0 48 16,0 0-2928-16,0 0-576 0,0 0-112 0,-6-3-32 0,-4 0-992 0,0 2-208 15,-2 1-32-15,-2 1-16 0,1-1-256 0,-2 3-48 16,1 1-16-16,-1 1 0 0,0 2-208 0,-1-3-32 16,2 2-16-16,0 1 0 0,3-1-192 0,0 1-32 15,1-3-128-15,-1 5 192 0,2-1-192 0,3-2 176 16,-1 1-176-16,7-7 160 0,0 0-160 0,0 0 192 15,-1 6-192-15,1-6 192 0,0 0-48 0,6 7 0 16,1 0 0-16,1-4 0 0,0 3-144 0,2-5 160 16,2 2-160-16,0-2 160 0,-1 2-160 0,2 0 0 15,1 3 0-15,1-5 0 0,0 6 0 0,0-2 0 16,1 1 128-16,0 0-128 0,-2 0 0 0,-1 1 0 0,-1 2 0 16,-1 1 128-16,0 6 32 0,-1-2 0 0,-4 0 0 0,-2-1 0 15,-3 2-160-15,-1-4 0 0,-1-1 0 16,-3 3 0-16,-1-2 144 0,-2 2-144 0,-2 0 160 0,1 0-160 15,0-2 0-15,-1-2 0 16,0-1 0-16,-1-2 0 0,-1 1 0 0,1-5 0 0,-2 2 0 0,1-4 0 16,1 0-144-16,-1 0 144 0,1-4 0 0,-1 2-144 15,1-5 144-15,1 3-160 0,1-2 160 0,0-1-160 16,2-2-1344-16,0 1-272 16,2-1-48-16,2 1-11040 0,-1-4-2192 0</inkml:trace>
  <inkml:trace contextRef="#ctx0" brushRef="#br1" timeOffset="208160.99">13291 6193 11967 0,'0'0'1072'0,"0"0"-864"15,7 0-208-15,0 0 0 0,-7 0 5024 0,8 0 960 16,1 0 192-16,-1 3 32 0,-8-3-3440 0,8 2-688 16,-1 2-144-16,-7-4-16 0,0 0-720 0,6 7-144 15,-1-1-32-15,1 5 0 0,-2-2-320 0,0-1-64 16,-1 1 0-16,0-1-16 0,-3-8-304 0,0 9-48 16,0-9-16-16,1 10 0 0,-1-10-256 0,0 0 0 15,0 0 128-15,0 0-128 0,0 0 0 0,0 0 0 16,0 0-128-16,0 0 128 0,-4-3-160 0,1-4 160 15,-3-3-160-15,1 0 160 0,1 4 0 0,0-2-144 0,0-1 144 0,-1 0 0 16,-1 1 0-16,-1 1 0 0,0 3 0 0,1-1 0 16,-1 4 0-16,1-2 0 0,-2 3 0 0,-1 3 0 15,0 1 0-15,-2 0 0 0,1 2 0 0,-1 3 0 16,-1 2 176-16,1-1-48 0,-1 3 0 0,1-3 0 16,1 4 48-16,2-1 0 0,1 0 0 0,2 0 0 15,1 2-48-15,2 0 0 0,0 2 0 0,2 0 0 0,2 3-128 16,2-3 160-16,1 3-160 0,1-3 160 0,2 1-160 15,3-1 0-15,0 0 144 0,3 0-144 0,-1-4 0 16,1 0 0-16,-1 3 0 0,2-5 0 16,0-4 0-16,1 3 0 0,1-4 0 0,-1-2 0 0,-2-4 0 0,2 0-160 15,0-1 160-15,-1-5 0 0,-2 3-256 0,-1 0 64 16,0-1 16-16,0-3 0 16,0 1-1616-16,-2-1-320 0,0-3-64 0,0 1-17280 15</inkml:trace>
  <inkml:trace contextRef="#ctx0" brushRef="#br1" timeOffset="209148.21">13990 6370 5519 0,'0'0'240'0,"0"0"64"0,0 0-304 0,7-1 0 0,2 2 0 0,-1-1 0 0,-8 0 3824 0,6-1 704 16,1-2 144-16,-2-1 16 0,-5 4-2032 0,7-3-416 15,-1-3-64-15,1-1-32 0,-2 1-768 0,0-2-160 16,-1-1-16-16,2 1-16 0,-3-1-416 0,1-2-64 16,-1 1-32-16,0-3 0 0,-1 0-192 0,0 3-32 15,-2-3-16-15,-2-1 0 0,0 1 16 0,-1-3 16 16,-2 2 0-16,0-2 0 0,-2 1-112 0,-1 2-32 15,0 3 0-15,-5-2 0 0,3 2 0 0,-1 3 0 16,-1 1 0-16,1-1 0 0,-1 6-64 0,-1-2 0 0,-2 6-16 0,1-2 0 16,1 2-16-16,0 3 0 0,0 1 0 0,0 3 0 15,-1 3-16-15,1 0 0 0,0 0 0 0,-4 7 0 16,2-2 64-16,0 5 16 0,1-2 0 0,2-2 0 16,1 1-32-16,4 0 0 15,0-3 0-15,2 4 0 0,2-3-128 0,2 3-128 0,1-1 192 0,1-1-192 16,2 2 144-16,1 1-144 0,2-2 0 0,1 1 144 15,1-1-144-15,1-3 0 0,3-2 0 0,-1 0 0 16,1 1 0-16,1-6 0 0,0-1 0 0,6-1 0 0,0-1-288 16,1-5 64-16,-4-2 16 0,1-2 0 15,2-1-96-15,1-1-16 0,1-4 0 0,0-1 0 0,-1-4 48 16,1 0 0-16,-2-4 0 0,1 0 0 0,-2-3 128 0,1 0 144 16,-2-3-208-16,-2-1 80 0,-3 1 128 15,0-3 0-15,-3 2-144 0,-2 2 144 16,-2-6 0-16,-4 1-144 0,-2 1 144 0,-3-1 0 0,-3 4-144 0,-3-1 144 15,-3 5 0-15,-2 1-144 0,2 5 144 0,-1 0 0 16,-3 0 0-16,-2 0 0 0,0 3 0 0,-1 3 0 16,1 1 128-16,0 2-128 0,2 1 192 0,0 6-48 15,0-2 0-15,0 4 0 0,0-1 160 0,1 3 16 16,3-1 16-16,1 5 0 0,-2-1 80 0,2 3 16 16,4 0 0-16,2 0 0 0,1 3 32 0,2-4 16 15,2 1 0-15,2 0 0 0,2 0-160 0,1-2-16 0,0 0-16 16,2-3 0-16,2 2-160 0,2 0-128 0,3-3 144 0,2-1-144 15,1-2 0-15,1 3 0 16,0-5 0-16,2 2 0 0,1-1 0 0,2-2 0 16,-1 2 0-16,1-3 0 0,1 0 0 0,-1 0 0 15,-1-4 0-15,0 1 0 0,-1-3-160 0,-3 2 160 0,-2-6-128 0,-2 3 128 32,-2-5-1024-32,-2 1-112 0,-4 1-16 0,-1 1-19648 0</inkml:trace>
  <inkml:trace contextRef="#ctx0" brushRef="#br1" timeOffset="209791.25">14539 6265 12895 0,'0'0'576'0,"0"0"112"16,4 7-560-16,3-3-128 0,-1-4 0 0,-6 0 0 0,0 0 5696 0,0 0 1120 15,0 0 224-15,9 3 32 0,-1 0-4480 0,0-3-896 16,0 3-176-16,0-2-48 0,0-1-624 0,1 3-128 16,0-3-16-16,1 0-16 0,2 0-368 0,0 1-64 15,2 2 0-15,2-3-16 0,0 0-240 0,0 0 0 16,-1-3 0-16,1 3 0 0,-2 0 0 0,-1 0 0 16,-2-1 0-16,-2 1 0 15,-4-3-2816-15,-5 3-544 0,0 0-112 0</inkml:trace>
  <inkml:trace contextRef="#ctx0" brushRef="#br1" timeOffset="210000.62">14536 6444 7359 0,'0'0'320'0,"3"4"80"0,0 3-400 0,1-3 0 0,1 2 0 0,0 1 0 16,0-3 6912-16,1-1 1312 0,0 0 256 0,2 1 48 15,0-1-5536-15,0 0-1120 0,1 1-208 0,0-2-64 16,2-2-656-16,0 1-144 0,1 2-32 0,1-3 0 15,2 3-272-15,-1-2-64 0,2-1-16 0,-1 3 0 16,1-3-208-16,-1 0-32 0,-1 0-16 0,2 0 0 16,-2 0-160-16,-1 0 0 0,-1 0 0 0,-2 0 0 15,-3 0-1728-15,-2 0-368 0</inkml:trace>
  <inkml:trace contextRef="#ctx0" brushRef="#br1" timeOffset="211197.83">15663 5617 911 0,'0'0'0'0,"0"0"0"0,-2-7 0 0,2 3 0 15,0 4 3680-15,0-6 656 0,0 2 128 0,0-3 16 16,0 7-1600-16,0 0-320 0,0-2-64 0,0 2 0 15,0 0-192-15,0 0-48 0,0 0 0 0,0 0 0 16,0 0-176-16,0 0-32 0,0 0-16 0,0 0 0 16,-1 9-624-16,1 1-128 0,0 1-32 0,-1 2 0 15,1 0-528-15,0 0-96 0,1 4-32 0,-1 0 0 16,0-4-288-16,1 4-64 0,-1-1-16 0,2 4 0 0,-1-3-224 16,2 0 0-16,1 0 0 0,0-7 0 0,-3-1 0 15,3 0 0-15,0-2 0 0,0-3 0 16,-4-4-1216-16,0 0-272 0,8 0-64 0,-1 0-18608 15</inkml:trace>
  <inkml:trace contextRef="#ctx0" brushRef="#br1" timeOffset="211799.66">15918 5550 12895 0,'0'0'1152'0,"0"0"-928"15,0 0-224-15,0 0 0 0,0 0 3696 0,0 0 688 16,0 0 144-16,0 0 16 0,0 0-3040 0,0 0-608 16,0 0-128-16,0 0-32 0,0 0-560 0,-1-11-176 0,1 11 0 0,-1-9 0 15,-1 3 448-15,2 2-32 0,0 4 0 0,0 0 0 16,0 0 352-16,2-7 64 0,-1 1 0 0,0-1 16 15,2 3-160-15,1 0-48 0,1-1 0 0,0-1 0 16,2 2-336-16,-1 0-80 0,2-3-16 0,0 1 0 16,0 2-208-16,1-2 144 0,0 3-144 0,2 3 128 15,-1-4-128-15,2 1 0 0,0 3 144 0,0 3-144 16,-1-2 128-16,0 4-128 0,-1-1 128 0,-1 3-128 16,-1-1 144-16,-1 2-144 0,-2 1 192 0,-2 2-192 15,-2 2 384-15,0 2-16 0,-2-1-16 0,-3-3 0 0,-1 2-32 0,-2 1-16 16,1-1 0-16,-3-4 0 0,1 5-304 15,1-5 128-15,-1 2-128 0,2-1 0 0,-2-3 0 0,3-1 0 16,-1 1 0-16,1-3 0 0,-1 1 0 0,6-5 0 16,0 0 0-16,0 0 0 0,0 0 0 0,0 0 0 15,0 0 0-15,0 0 0 0,0 0 0 0,0 0 0 16,0 0 0-16,0 0 0 0,8 1 0 0,-1 5 0 16,3-6 0-16,0 1 0 0,-1 2 0 0,2-1 0 15,0 0 0-15,1 0 0 0,0 2 192 0,0 3-192 16,0-3 192-16,-2 2-192 0,1 3 144 0,-4 0-144 15,0-1 0-15,-4 3 144 0,-3 1-16 0,-3-2-128 16,-1 1 192-16,-1-1-64 0,-2 2 192 0,-1-2 48 0,2-2 0 0,-2 1 0 16,-1 2-368-16,-2-2 128 0,1-2-128 15,-1-1 0-15,1-2 0 0,-1-1 0 0,1-2 0 0,1 2 0 16,0-3 0-16,1-3 0 0,0 2 0 16,0-5 0-16,1 2-240 0,1 1-16 0,1-4 0 0,-1 0 0 31,1 1-3632-31,3-1-720 0</inkml:trace>
  <inkml:trace contextRef="#ctx0" brushRef="#br1" timeOffset="212170.97">16265 6105 7359 0,'0'0'656'0,"0"0"-528"16,0 0-128-16,0 0 0 0,0 0 5744 0,0 0 1104 16,0 0 240-16,0 0 32 0,-5 0-3632 0,-3 2-736 15,-2-2-128-15,-2-2-48 0,-4 2-1232 0,-1 0-240 16,-3 0-48-16,1 0-16 0,-3 0-400 0,-1 0-64 15,0-2-32-15,-2 2 0 0,-1 0-304 0,-1 0-64 16,0-3-16-16,-1 2 0 0,-7-2-160 0,2-1 0 16,2 2 0-16,1 2 128 0,4-2-128 0,2 0 0 15,2-1 0-15,2 3 0 0,2-1 0 0,2 1 0 16,3 0 144-16,3 0-144 0,0 1 0 0,2 2-192 16,3-1 32-16,5-2 0 15,0 0-3040-15,-1 4-624 0</inkml:trace>
  <inkml:trace contextRef="#ctx0" brushRef="#br1" timeOffset="212623.39">15762 6323 12895 0,'0'0'1152'0,"0"0"-928"15,0 0-224-15,0 0 0 0,0 0 4992 0,0 0 960 0,0 0 192 0,0 0 48 16,2 9-3216-16,-1-3-640 16,-1-6-128-16,0 13-32 0,0-2-928 0,-3-1-192 15,2 4-32-15,1 3-16 0,0 0-496 0,0 2-112 0,0 1-16 0,0 2 0 16,0 2-208-16,0-3-48 0,1-2-128 0,1 1 192 15,-1 0-192-15,2-3 0 0,-2 2 128 0,1-4-128 16,1 0 0-16,0 0 0 0,-1-3 0 16,2-2 0-16,-1-2-160 0,2 1-32 0,0-5 0 0,1 1 0 31,-6-5-3456-31,7 0-688 0</inkml:trace>
  <inkml:trace contextRef="#ctx0" brushRef="#br1" timeOffset="213199.5">15999 6418 11967 0,'0'0'528'0,"0"0"112"0,0 0-512 0,0 0-128 16,0 0 0-16,0 0 0 0,0 0 4304 0,0 0 832 16,0 0 176-16,0 0 16 0,0 0-3104 0,0 0-624 15,0 0-128-15,0 0-32 0,0 0-544 0,0 0-128 16,0 0 0-16,0 0-16 0,-5 0-240 0,5 0-64 16,0 0 0-16,0 0 0 0,-4-2-304 0,4 2-144 0,0 0 128 0,-1-7-128 15,1 1 128-15,1-1-128 0,1 0 0 0,0 1 128 16,1-1-128-16,2 1 0 0,0 1 0 0,3-2 0 15,-1 0 0-15,1 1 128 16,-1-1-128-16,3 1 0 0,0 1 192 0,2 1-64 0,-2 0 0 0,1 4 0 16,-1 0-128-16,1 0 0 15,-2 4 0-15,-1-2 0 0,-2 2 160 0,1-1 0 0,-2 3 0 16,0 2 0-16,-1 5-160 0,-2 0 160 0,-2 4-160 0,-2 6 160 16,-2-2 16-16,-2 5 0 0,-1 0 0 0,-2 0 0 15,-3 2-48-15,0-2 0 0,1-2 0 0,-1 2 0 16,1-5-128-16,1-2 0 0,1-2 0 0,1-4 0 15,0 1 0-15,2-5 0 0,0-1 0 0,2-6 0 0,0 5-144 0,4-7 144 16,0 0-192-16,0 0 192 0,0 0-192 0,0 0 192 16,7-3-192-16,1-1 192 0,1 0 0 0,0 2 0 15,0-1 0-15,2 2 144 0,1-2 176 16,-1 0 16-16,1 3 16 0,1-1 0 0,0-1-208 0,0 2-144 16,1 3 192-16,-1-3-192 0,0 3 144 0,1-3-144 15,-1 3 0-15,0-2 144 0,-2 2-144 0,-1 1 0 16,-1-4 0-16,1 2-13264 15,-3-2-2736-15</inkml:trace>
  <inkml:trace contextRef="#ctx0" brushRef="#br1" timeOffset="-213979.38">16618 5526 7359 0,'0'0'656'0,"0"0"-528"16,0-6-128-16,0 6 0 0,1-4 2672 0,-1 4 496 15,0 0 96-15,0 0 32 0,0-3-880 0,0 3-176 16,0 0-48-16,0 0 0 0,0 0-144 0,0 0-48 16,0 0 0-16,0 0 0 0,0 0-416 0,0 0-96 0,4 7-16 0,-2 3 0 15,0-3-384-15,-2-1-64 0,1 4-32 0,0 0 0 16,-1 3-352-16,0 0-64 0,0 2 0 0,2 0-16 16,-2 2-240-16,1 3-64 0,0 1 0 0,1 3 0 15,-2 2-96-15,1 7-32 16,0 3 0-16,0 5 0 0,2 2-128 0,1 3 0 0,-3-3 144 0,1 2-144 15,0 0 192-15,2-1-16 0,0-1-16 0,0 4 0 0,1 1-16 16,2 4 0-16,-2 4 0 0,0-2 0 0,1-5-144 16,0 1 0-16,2-7 0 0,-1-2 0 15,-1-2 0-15,1-5 0 0,-1-1 0 0,1-5 0 0,-2-2 0 0,0-3 0 16,0 0 0-16,-1-6 0 0,0 0 0 0,-1-2 0 16,-2-2 0-16,1-2 0 0,-1 2-192 0,-1-5 192 15,0-2-160-15,0 1 160 0,-1-1-256 0,-2-3 32 16,0 1 16-16,3-4 0 0,0 0-16 0,-5 4 0 15,0-1 0-15,0-1 0 0,-2-2 224 0,0 2-192 16,1-2 192-16,-1 0-192 0,1 2 192 0,-1-2 0 16,-1 0 0-16,-1 0 0 0,0 0 0 0,-3 0 0 15,1 3-128-15,-1-2 128 0,0 2 0 0,0-3 0 16,0 2 0-16,1 2-144 0,-3-1 144 0,0-2 0 16,-2 2 0-16,1 1 0 0,-4 1 0 0,0-1 0 15,-2 0 0-15,0 2 0 0,-1-3 0 0,-2 1 0 16,0 0 0-16,-1 1 0 0,-1-4 0 0,0 2 0 15,-1 0 0-15,-1-2-128 0,2 2 128 0,0-3 0 0,-1 1 0 0,1 1 0 16,0-2 0-16,1 3 0 16,0-3 0-16,0 1 0 0,1 2 0 0,-4 0 0 0,1-2 0 0,-1 2 0 15,-1-1 0-15,2 2 0 0,-1-4 0 0,1 4 0 16,-1-4 0-16,1 3 0 0,-1 1 0 0,3-4 0 16,-1 2 0-16,3-2 0 0,0 3 0 15,2-2 0-15,-1-1 0 0,2 0 0 0,2 0 0 0,1 0 0 16,0 0 0-16,3 0 0 0,1 0 0 0,-2 0 0 15,2 0 0-15,1-1 0 0,0-2 0 0,1 3 0 16,-1 0 0-16,1 0 0 0,1 0 0 0,1 0 0 16,-2 0 0-16,2-2 0 0,1 2 0 0,0-2 0 0,2 0 0 0,1 2 0 15,-1-3 0-15,0 3 0 0,1 0 0 0,5 0 0 16,-4 0 0-16,4 0 0 0,0 0 0 0,0 0 0 16,0 0 0-16,0 0 0 0,-4 0 0 0,4 0 0 15,0 0 0-15,0 0 0 0,0 0 0 0,0 0 0 16,-4-1 0-16,4 1 0 0,0 0 0 0,0 0 0 15,-4-3 0-15,4 3 0 0,0 0 0 0,-3-4 0 16,2-1 0-16,0 1-128 0,1-3 128 0,-2 4 0 16,2-4 0-16,0 3 0 0,0 4 0 0,0-6 0 15,0-1 0-15,0 0-128 0,0 1 128 0,2-1 0 16,-1-2 0-16,0 1 0 0,-2-1 0 0,2 3 0 16,-1-1 0-16,2 0-128 0,-2 0 128 0,1-3 0 0,0 0 0 0,1 1 0 15,-4-2 0-15,4 1 0 0,-1-1 0 0,-1 0 0 16,0-3 0-16,0 4 0 15,0-3 0-15,0-1 0 0,0 2 0 0,0 0 0 16,0-4 0-16,1 1 0 0,-1-3 0 0,0 4-128 0,0-6 128 16,0 1 0-16,-1-1 0 0,1-3-128 0,0-5 128 0,-1 2 0 15,-1-4 0-15,1 0 0 0,0 0 0 0,-1-1-128 16,1 3-32-16,-2-3 0 0,2 5 0 16,0 1 0-16,-2-1-64 0,2 4-16 0,-1-2 0 15,1 1 0-15,0 2 96 0,0-1 16 16,-1 5 0-16,1-6 0 0,0 2 128 0,1 2 0 0,0-2 0 0,0-2-128 15,0 2 128-15,0-1 0 0,0 1 0 0,0-1 0 16,0 1 0-16,0-1 0 0,0 1 0 0,-2 1 0 16,2 1 0-16,0 2 0 0,0 1 0 0,0-1 0 15,0-3 0-15,0 3 0 0,-1 3 0 0,1-2 0 0,-1 0 0 0,-1 4 0 16,2 1 0-16,0 0 0 0,0 1 0 0,0-1 0 16,0-1 0-16,0 5 0 0,0-6 128 0,0 2-128 15,0-2 128-15,0 4-128 0,0-2 0 0,0 1 0 16,-1 1 0-16,0-1-128 0,-1 0 128 0,1 0 0 15,0-1 0-15,1-2 0 0,0 4 0 0,-1-4 0 16,-1 2 0-16,2-2 0 0,-1 3 0 0,1-3 0 16,0 2 0-16,0 2 0 0,0-2 0 0,0 1 0 15,0 1 0-15,0 2 0 0,0-1 0 0,0-1 0 16,0 3 0-16,0-5 0 0,0 5 0 0,1-1 0 16,1 1 0-16,-1-1 0 0,0 0 0 0,0 3 0 15,1 1 0-15,-1-3 0 0,0 2 0 0,1 0 0 16,-1-1 0-16,0 1 0 0,-1 4 0 0,0 0 0 15,0 0 0-15,4-6 128 0,-4 6-128 0,3-4 0 16,-3 4 0-16,0 0 0 0,4-4 0 0,-4 4 0 16,0 0 0-16,0 0 0 0,0 0 0 0,0 0 0 15,0 0 0-15,5-5 0 0,-5 5 0 0,5-2 0 16,-5 2 0-16,7-2 0 0,-7 2 0 0,6-4 0 0,-6 4 0 16,7-3 128-16,-7 3-128 0,6 0 0 0,-6 0 0 0,8 0 0 15,-1 0 0-15,-1 0 128 0,1 0-128 0,-7 0 0 16,7 3 0-16,-1-3 0 0,1 0 0 0,-1 0 128 15,-6 0-128-15,8 0 0 0,-1 0 0 0,-1 0 0 16,-6 0 0-16,8 0 0 0,-1-3 0 0,-1 3 0 16,-6 0 0-16,8 0 0 0,-8 0 0 0,8-2 0 15,-2 0 0-15,-6 2 0 0,7 0 0 0,1 0 0 16,-2-2 176-16,2 2-48 0,0-3 0 0,-1 6 0 16,-1-6-128-16,1 3 0 0,1 0 0 0,-1-1 0 0,0 5 0 15,1-4 0-15,1 0 0 0,-1 2 128 16,0-2-128-16,1 0 128 0,1 0-128 0,1 2 128 0,-1 0-128 0,1-2 128 15,1 3-128-15,1-3 128 0,-2 0-128 0,1 1 0 16,1 2 0-16,0-1 0 0,0 0 0 0,2-2 0 16,-2 2 0-16,1-2 0 0,-1 0 0 0,2 3 0 15,-1-2 0-15,1 2 0 0,0-3 0 0,-1 0 0 16,-1 2 0-16,0-2 0 0,0 0 0 0,0 0 0 16,0 0 0-16,0 0 0 0,0-2 0 0,0 2 0 15,0 0 0-15,-1 0 0 0,0-3 0 0,0 2 0 0,0-2 0 16,-1 3 0-16,1-2 0 0,0 2 0 0,1-2 0 15,0 2 0-15,-1 0 0 0,1 0 0 0,-1 0 0 0,0 0 0 16,-3 0 0-16,0 0 128 0,1 0-128 0,2 2 128 16,0-2-128-16,0 0 0 0,0 0 0 0,1 0 0 15,-2 2 0-15,2-2 0 0,1 3 0 0,-1-2 0 16,4-1 0-16,1 3 0 0,-1-3 0 0,0-3 0 16,-1 6 0-16,0-3 0 0,-3 0 0 15,0 0 0-15,0 0 0 0,0 2 0 0,0 0 0 0,0-2 0 16,0 2 0-16,0-2 0 0,2 4 0 0,-2-4 0 15,-1 0 0-15,-1 3 0 0,1-2 0 0,-1 2 0 16,-1-3 0-16,2 2 0 0,-3-2 0 0,0 2 0 16,-1 0 0-16,0 2 0 0,0-4 0 0,0 3 0 0,-2-3 0 15,1 3 0-15,1-2 0 0,-3 1 0 0,-5-2 0 16,0 0 0-16,5 3 0 0,0-2 0 0,-1 2 0 0,-4-3 0 16,0 0 0-16,0 0 0 0,0 0 0 0,0 0 0 15,0 0 0-15,0 0 0 0,0 0 0 0,0 0 128 16,0 0-128-16,0 0 128 0,0 0-128 0,0 0 0 15,3 7 0-15,0-3-176 0,-3-4 176 0,1 6 0 16,-1-6 0-16,0 4 0 0,0 3 0 0,0-2 0 16,0-5 128-16,0 0-128 0,0 0-128 0,0 0-112 15,0 0-16-15,0 4 0 16,0 2-2304-16,0-6-448 0,0 0-112 0,0 13-16 0</inkml:trace>
  <inkml:trace contextRef="#ctx0" brushRef="#br1" timeOffset="-202098.3">12712 8304 2751 0,'0'0'256'0,"0"0"-256"16,4-4 0-16,0-2 0 0,0 2 3152 0,-4 4 592 15,4-7 112-15,-2 1 32 0,0-1-1040 0,-1 1-208 16,-1 6-32-16,-1-7-16 0,-3 3-656 0,0-2-128 16,0 2-16-16,-3-2-16 0,-2 2-592 0,0 2-112 15,-1 1-32-15,-2 1 0 0,-1 0-160 0,0 1-48 16,-2 1 0-16,1 1 0 0,-2 1-64 0,0 3-32 0,-1-1 0 16,0-2 0-16,-2 5-224 0,0-2-32 15,2 1-16-15,3 1 0 0,1-5-80 0,2 2-32 0,6 1 0 16,0-1 0-16,2 1-48 0,1-3-16 0,-1 5 0 0,2-2 0 15,-1-1-96-15,4 1-32 0,3 1 0 0,1-2 0 16,4 1-160-16,-1-1 0 0,3 1 0 0,1-1 128 16,1 1-128-16,4-1 0 0,1-2 0 0,-1 3 0 15,-3-1 0-15,0-2 0 0,4 2 0 0,-1-3 0 16,0 4 0-16,-2 0 0 0,-2 0 128 0,1 3-128 0,0 3 0 16,-1-3 0-16,-4 3 0 0,-1 3 0 0,2-6 0 15,-5 4 0-15,-3 0 0 0,-1-1 0 0,1 0 0 0,0 0 0 16,-5 2 128-16,0-4-128 0,-2 0 0 0,-1-1 0 15,1 0 0-15,-4 0 0 0,-3 1 0 0,1-2 0 16,-1-1 0-16,-2 1 0 0,2-3-144 16,-1-2 144-16,0-1 0 0,0-1 0 0,0-4-160 0,3-1 160 15,-1-1-128-15,1 0 128 16,1-2-1280-16,1-3-160 0,2 1-32 0,1-1-16 16,1-2-2272-16,1 2-448 0</inkml:trace>
  <inkml:trace contextRef="#ctx0" brushRef="#br1" timeOffset="-201669.5">12795 8527 14735 0,'0'0'640'0,"5"2"160"0,1 0-640 0,1 0-160 0,1-6 0 0,-2 1 0 0,1-3 4496 0,1 0 880 15,2-2 160-15,1 1 32 0,-2-3-3984 0,3-2-816 0,3 2-144 0,1-1-48 16,-1 2-352-16,-1 2-80 0,2-3-16 0,-1 1 0 15,1-2-128-15,0 3 0 0,-1-3 0 0,0 0 0 16,-3 1 0-16,-1 1 0 0,1-2 0 0,-1 1 0 16,-2 0 0-16,-3 3 0 0,-2-5 0 0,-1 4 0 15,-2 1 128-15,-1 1-128 0,-2-1 0 0,-2 1 128 16,-1 2 176-16,-3 1 16 16,-3 3 16-16,1 0 0 0,-2 0 192 0,0 3 48 0,-1-2 0 0,0 4 0 0,-1 3-128 0,-1-1 0 15,2-1-16-15,-3 1 0 0,-2 3-96 16,1-1-16-16,3 2 0 0,3-1 0 0,3 4-64 0,3-3 0 15,-2 1-16-15,2 0 0 0,0-2-16 16,2 3 0-16,3-2 0 0,0-1 0 0,-1 4-96 0,4-1 0 16,4 0-128-16,4 0 192 0,1-3-192 0,1-1 0 15,0-1 0-15,3 1 0 0,1 2 0 0,1-4 0 16,0-1 0-16,2 1 0 0,1-3-208 0,0 1-96 16,0-1-16-16,0 0 0 15,-2-2-400-15,1-2-96 0,-2 0-16 0,-1 0 0 16,-1 0-1472-16,-1-2-288 0,-4-2-64 0,0 0-8032 15,1-1-1616-15</inkml:trace>
  <inkml:trace contextRef="#ctx0" brushRef="#br1" timeOffset="-201250.9">13472 8206 9215 0,'0'0'816'0,"0"0"-656"0,0 0-160 0,0 0 0 15,0 0 5760-15,2 7 1104 0,1 0 240 0,0 0 32 16,-1 2-3888-16,1 2-784 0,-2-1-160 0,0 1-16 16,1 2-1120-16,0-2-208 0,-2-3-64 0,2 5 0 0,0 0-448 0,0-5-80 15,-2-8-32-15,0 0 0 16,2 10-336-16,-2-10 0 0,0 0 0 0,0 0 128 0,0 0-128 0,0 0-128 16,5-4 128-16,-2-2-192 0,-3 6 192 0,3-8 0 15,-2 2-144-15,0-5 144 0,-3 2 0 0,-2-1 0 16,0 1-144-16,-3-2 144 0,1 5 0 0,-2-2 0 15,0-1 0-15,-1 2 0 0,-3 0 0 0,0 4 0 16,2 0 0-16,-2 0 0 0,0 3 0 0,0 3 0 16,1 0 0-16,0-2 0 0,-2 8 0 0,3-2 0 15,-2 2 0-15,0 1 0 0,2 1 128 0,0 2-128 16,3 0 0-16,0 1 144 0,2 2-144 0,-1-2 160 16,3 2-160-16,1-1 160 0,5 0-160 0,-1-2 160 15,2 0-160-15,2 2 160 0,-1-2-160 0,1 0 0 16,4 0 0-16,0-2 128 0,1 2-128 0,2 0 0 15,0-4 0-15,0-1 0 0,1-2 0 0,2 1 0 16,2-3-144-16,3 1 144 0,2-1-288 0,1-4 0 0,5 0 0 16,8 0 0-1,-3-4-1952-15,-3 2-384 0,-8-1-64 0</inkml:trace>
  <inkml:trace contextRef="#ctx0" brushRef="#br1" timeOffset="-200536.31">14124 8346 16239 0,'0'0'704'0,"8"1"176"0,0-1-704 0,-1 0-176 0,1-1 0 0,0-1 0 0,0-2 1600 16,0 1 304-16,-2-4 48 0,2 1 16 0,0-2-656 0,-1-1-128 15,-1 0-32-15,1-2 0 0,-2 1-336 0,-1-1-80 16,0-2-16-16,0 0 0 0,-3 0 224 0,0 0 32 16,-1-4 16-16,-1 1 0 0,-1 4-160 0,-2-3-16 15,-2 2-16-15,0-1 0 0,-2 1-240 0,-2 3-48 16,-4 3-16-16,1 1 0 0,-2-1-96 0,-2 6-16 16,-2-2 0-16,-2 6 0 0,-1-2-80 0,0 6-32 15,-2-1 0-15,1 3 0 0,-1 5-64 0,2-4-16 16,1 3 0-16,0 2 0 0,0 0-16 0,3 2-16 15,-1 0 0-15,2-1 0 0,1 1 48 0,2 3 16 16,1-3 0-16,1 2 0 0,2 1 64 0,2-2 16 16,3 2 0-16,1-2 0 0,1-1-96 0,3 3-16 15,4-3 0-15,1 3 0 0,2-3-192 0,2 0 144 0,0-3-144 0,2 2 128 16,0 1-128-16,5-1 0 16,2 1 0-16,2-4 0 0,1 0-128 0,1 0-128 0,3-3 0 15,3-3-16 1,1-1-304-16,1-2-48 0,0-1-16 0,1-3 0 0,2-3 352 0,-2-3 64 15,-1-1 16-15,-1-3 0 0,-3-3-80 0,-1 0-16 0,-2-4 0 16,-2 0 0-16,-3-3 48 0,-2-2 16 0,-2-2 0 0,-1 3 0 16,0-1 96-16,-4 1 16 0,-2-3 0 0,-2 2 0 15,-3 1-16-15,-4-1 0 0,0-2 0 0,-4 3 0 16,0-1 144-16,-2 2-128 0,-3 1 128 0,-2 2-128 16,-2 2 384-16,-4 2 64 0,-2 0 32 0,-2 4 0 15,-2 2-32-15,-1 4-16 0,-3-1 0 0,1 4 0 16,0 1-16-16,0 2 0 0,2 0 0 0,1 3 0 0,0 0 64 15,4 2 16-15,4 1 0 0,1-2 0 0,2 1 144 0,2 1 48 16,4 1 0-16,2-1 0 0,1 2 16 0,2-1 0 16,3 4 0-16,1-5 0 0,3 1-128 15,3 1 0-15,-1-2-16 0,3-1 0 0,3 1-256 0,-1 0-48 16,1-1-128-16,3-2 192 0,5-2-192 0,2 3 0 16,3-1 0-16,3 0 0 0,2-2 0 0,0-2 0 15,0 0 0-15,7-2 0 0,-5 0 0 0,-8 0 0 16,-2-2 0-16,-2 0 0 15,-3-2-784-15,-1-3-112 0,-3 1 0 0,-3 0-12864 16,-2 1-2560-16</inkml:trace>
  <inkml:trace contextRef="#ctx0" brushRef="#br1" timeOffset="-196429.75">14904 8264 1839 0,'0'0'0'0,"0"0"160"0,0 0-160 0,0 0 0 0,0 0 0 0,0 0 0 16,0 0 3632-16,0 0 688 0,0 0 144 0,0 0 16 15,0 0-1728-15,0 0-336 0,0 0-80 0,0 0-16 16,0 0-368-16,0 0-80 0,0 0-16 0,0 0 0 16,4-4-128-16,-4 4-48 0,4-7 0 0,2 5 0 15,-1-2-352-15,1 1-80 0,1 3-16 0,1-1 0 0,2-2-528 0,2 0-96 16,2 2-32-16,-3-2 0 16,-1 3-384-16,1 0-64 0,1 0-128 0,1 0 176 0,-1 3-176 0,-2-3 0 15,-1 1 0-15,-1-1 0 16,0 3-2432-16,-2 0-560 0,-6-3-112 0</inkml:trace>
  <inkml:trace contextRef="#ctx0" brushRef="#br1" timeOffset="-196242.31">14890 8393 12895 0,'0'0'1152'0,"0"0"-928"0,0 0-224 0,7 0 0 0,0 4 5200 0,1-4 1008 0,-1 3 192 16,-1-3 32-16,1 0-4064 0,2 0-832 15,-1-3-144-15,1 3-48 0,0 0-544 0,1 0-112 0,-3-1-32 0,3 1 0 16,-1 0-336-16,1-3-64 16,2 3 0-16,0-2-16 0,0 0-240 0,1 2 0 15,-2 0 128-15,1 0-128 16,0-2-1792-16,0 2-416 0</inkml:trace>
  <inkml:trace contextRef="#ctx0" brushRef="#br1" timeOffset="-195678.7">15927 7810 7359 0,'0'0'320'0,"0"0"80"0,0 0-400 0,0 0 0 0,0 0 0 16,0 0 0-16,4-3 4176 0,-4 3 752 0,2-3 160 0,-2 3 32 15,0 0-2448-15,0 0-496 0,0 0-80 0,0 0-32 16,0 0-128-16,0 0-16 0,0 0-16 16,0 0 0-16,5 10-336 0,-3 3-64 0,-2-6-16 0,2 4 0 15,-1 0-480-15,0 0-112 0,1 3 0 0,-1 2-16 16,0-2-464-16,2 5-96 0,0-2 0 0,0 9-16 16,3-3-304-16,-2-2 128 0,-2 2-128 0,1-2 0 15,1-2 0-15,0-2 0 0,0 0 0 0,1-4 0 16,-1-2-1552-1,0-2-368-15,-2-5-80 0,-2-4-18128 0</inkml:trace>
  <inkml:trace contextRef="#ctx0" brushRef="#br1" timeOffset="-195132.65">16205 7780 12895 0,'0'0'576'0,"0"0"112"0,0 0-560 0,0 0-128 16,0 0 0-16,0 0 0 0,0 0 5648 0,0 0 1104 16,0 0 224-16,0 0 32 0,0 0-5344 0,0 0-1056 15,0 0-224-15,0 0-32 0,0 0-352 0,0 0 0 16,3-6 0-16,-1 2 0 0,-2 4 0 0,4-7 0 16,1 5 0-16,1-2 0 0,-1 1 0 0,1-1 0 15,2 2 0-15,3-1 128 0,-2 2-128 0,1-2 128 16,1 3-128-16,1-1 128 0,-1 1-128 0,1 0 192 0,-1 0-64 0,1 1 0 15,-1-1-128-15,2 3 192 0,-3 1-64 0,0 2 0 16,-1-2 80-16,-2 5 32 0,-2 0 0 0,-2-1 0 16,-2 1 272-16,-4 5 64 0,-3-1 16 0,-2 1 0 15,-3-1-272-15,-2 2-64 0,2-4-16 16,-1 0 0-16,-1-1-240 0,0-1 0 0,-1-1 0 0,1 1 0 16,0-2 0-16,0 0 0 0,3-1 0 0,-1-2 0 15,2-1 0-15,1 1 0 0,3-2 0 0,5-2 0 16,0 0 0-16,0 0 0 0,0 0 0 0,0 0 0 15,0 0 0-15,8 0 0 0,1 2 0 0,0 0 0 0,-1 1 0 16,2-3 0-16,2 4 0 0,1 0 0 0,2-2 0 0,0 2 0 16,1 3 0-16,0-3 0 0,0 2 128 0,-1 1-128 15,0 2 0-15,-3 1 0 0,-2 0 144 0,-2 0-144 16,-2 1 128-16,-2 0-128 0,-2 0 128 0,-4 2-128 16,0-3 0-16,-2 3 128 0,-1-2 192 0,-2 2 16 15,-2 0 16-15,-2-2 0 0,1-2-496 0,-2 1-112 16,-1-3 0-16,0-1-16 0,1-2 448 0,2-1 80 15,-2-3 32-15,1 1 0 0,1-2-496 0,-1-2-112 16,1 1 0-16,2 0-16 16,3-3-800-16,5 5-144 0,0 0-48 0,-5-1-11216 15,-1-3-2256-15</inkml:trace>
  <inkml:trace contextRef="#ctx0" brushRef="#br1" timeOffset="-194795.33">16497 8406 8287 0,'0'0'736'0,"0"0"-592"0,7-2-144 0,-7 2 0 0,6 0 2992 15,-6 0 560-15,0 0 112 0,0 0 32 0,0 0-1648 16,0 0-336-16,0 0-64 0,0 0-16 0,-8 2 272 0,-3-2 48 15,-3 0 16-15,-1 4 0 0,-5-1-304 0,-2-3-48 16,-4 4-16-16,-1-4 0 0,0 0-512 0,-1 0-128 16,0 0 0-16,-1 0-16 0,1 0-496 0,3 0-80 15,3 0-32-15,1 0 0 0,0 2-336 0,3-2 128 16,1 0-128-16,-1 0 0 0,-1 0 0 0,2 0 128 16,1 0-128-16,2 0 0 0,1 0 128 0,2-2-128 15,2-1 128-15,1 2-128 0,2-2 128 0,6 3-128 16,0 0 128-16,0 0-128 15,0 0-544-15,0 0-176 0,0 0-48 0,0 0-18736 0</inkml:trace>
  <inkml:trace contextRef="#ctx0" brushRef="#br1" timeOffset="-193979.4">16345 8706 15663 0,'0'0'1392'0,"0"0"-1120"15,0 0-272-15,0 0 0 0,0 0 4544 0,0 0 864 0,0 0 160 0,-8 4 48 16,-2 1-3072-16,-1-1-624 16,1 0-112-16,-2 3-16 0,-1-3-960 0,1 1-192 0,0-4-48 0,-1 2 0 15,-2 0-400-15,0-2-64 16,2-1-128-16,1 3 176 0,0-3-176 0,-2 0 0 16,-2 0 0-16,2-3 0 0,3 2 0 0,1 1 0 15,2-3 0-15,8 3 0 0,0 0 0 0,-6 0 0 0,-2 0 0 0,8 0 0 16,0 0 128-16,0 0-128 0,0 0 0 0,0 0 128 15,-4 4 32-15,4-4 0 0,-1 9 0 0,1-2 0 16,0-7-160-16,1 10 0 0,-1-1 0 0,-1-1 0 16,-3 1 0-16,2-1 0 0,1 4 144 0,-2-2-144 15,1 1 0-15,-1-2 0 0,-1 2 0 0,2 2 128 16,-1-3-128-16,0 1 0 0,2 0 0 0,-2 0 0 16,1-2 0-16,-1-4 0 0,3-5 0 0,0 0 0 0,-1 9 0 0,1-9 0 15,0 0 0-15,0 0 0 16,0 0 0-16,0 0-128 0,0 0 128 0,0 0-128 15,0 0 128-15,9 0-128 0,0 0 128 0,0 0-128 0,1-2 128 0,0 2 0 16,0-2 0-16,1 2 0 0,-2 0 0 16,4 2 0-16,3 0 0 0,1 1 0 0,-3-2 0 0,1 5 128 15,-2-2-128-15,-1 2 0 0,1 1 0 0,1-1 144 16,2 5-144-16,-2-1 0 0,-1-1 144 0,-1 2-144 16,-1 2 0-16,-4 3 144 0,-1-2-144 0,-4 2 0 15,0-2 144-15,-4 3-144 0,1 1 0 0,-3-1 0 16,-2 1 0-16,-4-4 128 0,1 2-128 0,-4 1 0 15,-3-4 0-15,-1 2 0 0,0-4 0 0,-1-3 0 16,-3-2 0-16,3 1 0 0,1-4 0 0,0-1-160 16,-3-4 160-16,3-1 0 0,1-5 0 0,3 1-128 15,0-3 128-15,1-2 0 16,2-2-1600-16,2-2-256 0,1-1-48 0,4-3-10496 16,0 1-2096-16</inkml:trace>
  <inkml:trace contextRef="#ctx0" brushRef="#br1" timeOffset="-191662.01">16894 7754 18143 0,'4'0'800'0,"0"3"160"0,-2-3-768 0,2 0-192 0,2 0 0 0,-3-3 0 16,1 6 2160-16,-1-3 384 15,-3 0 80-15,0 0 0 0,0 0-640 0,0 0-144 0,4 4-32 0,0 0 0 16,-4-4-496-16,1 6-96 0,-1 3-32 0,1-1 0 16,-1 1-352-16,-1 2-64 0,0 1 0 0,0-2-16 15,-1 1-112-15,0 2-32 0,0 4 0 0,0 0 0 16,-1 5-112-16,0 6-32 0,1 4 0 0,-1 5 0 16,1 4-128-16,0 2-16 0,1-1-16 0,0-2 0 15,-2 14-112-15,2-4-32 0,1-3 0 0,0-1 0 16,1 5-160-16,2 1 192 0,-1 4-192 0,1-2 192 15,1 0-192-15,0-2 0 0,0-5 144 0,1-3-144 16,0-5 0-16,0-1 128 0,-1-3-128 0,2 2 0 16,-2-3 0-16,-1 3 0 0,3-5 0 0,-1 2 0 0,-1-7 0 0,0 3 0 15,-2-4 0-15,2 1 0 0,-1-3 0 0,-2-2-160 16,1-1 160-16,-2-1 0 0,0-3-160 0,-2-1 160 16,1 1-128-16,0-4 128 0,-2 0-176 0,0-3 176 15,-1-1-208-15,2 2 80 0,-1-4-16 0,-1-1 0 16,-1 3 0-16,0-5 0 0,-2 3 144 0,2-6-160 15,-3 4 160-15,-2-1-160 0,-2-1 160 0,-1-2-160 16,-2 2 160-16,1 1-160 0,0-4 160 0,-3 2 0 16,0-2 0-16,0 3-128 0,-2-3 128 0,5 0 0 15,-1 0 0-15,0 1-128 0,-4-1 128 0,1 0 0 0,0 0 0 16,-1 0 0-16,0 3 0 0,-4-1 0 16,5 0 0-16,0-2 0 0,-2 2 0 0,2-2 0 15,-1 2 0-15,5 0 0 0,0-2 0 0,-2 3 0 16,-1-3 0-16,-1 0 0 0,-2 1 0 0,0 2 0 15,-2-3 0-15,0 0-128 0,1 0 128 0,-2 0 0 16,0 0 0-16,-7 0 0 0,9 0 0 0,-1 0 0 16,-2 2 0-16,2-2 0 0,-1 0 0 0,3 0 0 0,-1 2 0 15,0 0 0-15,0 2 0 0,0-1 0 0,0 0 0 16,-5-2 0-16,5 2 0 0,0-3 0 0,1 2 0 16,0-1 0-16,1-1 0 0,0 3 0 0,2-3 0 0,0 0 0 15,-4 0 0-15,3 0 0 0,1-3 0 0,3 3 0 16,0-3 0-16,3 3 0 0,-1-3 0 0,3 3-128 15,1-4 128-15,1 1 0 0,1 2 0 0,2-2 0 16,4 3 0-16,-7 0 0 0,-1-2 0 0,2 0-128 16,2 2 128-16,4 0 0 0,-5-2 0 0,0 2 0 0,1-3 0 0,4 3 0 15,0 0 0-15,-4-1 0 0,-2 1 0 0,6 0 0 16,-2-3 0-16,-2 3 0 0,-3-2 0 0,3 0 0 16,4 2 0-16,0 0-128 0,0 0 128 0,0 0 0 15,0 0 0-15,0 0 0 0,0 0 0 0,0 0 0 16,-4-6 0-16,4 6 0 0,0 0 0 0,0 0-128 15,0 0 128-15,0-7 0 0,0 1 0 0,0 6-128 16,-1-4 128-16,1 4 0 0,0-7 0 0,1 1 0 16,2-1 0-16,-2 1-128 0,-1-1 128 0,2-2 0 15,0 1 0-15,1 1 0 0,-2 1 0 0,1-3 0 16,-1 1 0-16,-1-1-128 0,-1-2 128 0,1 2 0 16,1-1 0-16,0-3 0 0,0-1 0 0,1 1 0 15,-2-1 0-15,0-2 0 0,0-7 0 0,-2 2-128 16,1 2 128-16,0 1 0 0,0-4 0 0,-1 1 0 15,2 1 0-15,-1 1 0 0,0 1 0 0,-1-1 0 16,0 2 0-16,0 0-128 0,0 1 128 0,0-1 0 16,0 0 0-16,-1 1 0 0,-1-1 0 0,0 2 0 0,2 0 0 15,-1-2 0-15,1 1 0 0,0 2 0 0,2-2 0 0,-1-1 0 16,-3 0 0-16,1 0 0 0,2-2 0 0,0-1 0 16,-2-2 0-16,0 1 0 0,1-3 0 0,1 1 0 15,-1-2 0-15,1 1 0 0,0 1 0 0,1-1 0 16,-2 4 0-16,1-1 0 0,0 2 0 0,-1 2 0 15,1 1 0-15,0-1 0 0,-1 0 0 0,1 1 0 16,0 2 0-16,0-2 0 0,-2 2 0 0,2-2 0 16,-1 2 0-16,1-2 0 0,0 3 0 0,-1-2 0 15,2 0 0-15,0 2 0 0,0-2 0 0,-1-1 0 0,-2-1 0 16,1 2 0-16,0 0 0 0,1-2 0 0,-1 2 0 16,0-3 0-16,1 1 0 0,0 0 0 0,-1-1 0 15,1 1 0-15,-2 0 0 0,1-4 0 0,-1 1 0 0,3 1 0 16,0 2 0-16,0 4 0 0,0 0 0 0,-1 3 0 15,-2 0 0-15,2-1 0 0,0 1 0 0,-1-3 0 16,-2 4 0-16,3-2 0 0,1 2 0 0,0-1 0 16,-1 0 0-16,-1 3 0 0,1-3 0 0,0 0 0 15,0-1 0-15,-1 2 0 0,1-1 0 0,1-3 0 16,0 2 0-16,-1 2 0 0,-1-1 0 0,1 0 0 16,0 3 0-16,-1-3 0 0,1 0 0 0,1 1 0 15,1 1 0-15,-1-1 0 0,-2 2 0 0,-1 1 0 16,2-1 0-16,-1-1 0 0,1 2 0 0,0-1 0 15,0 1 0-15,2-1 0 0,-1 7 0 0,0 0 0 16,-1-9 0-16,1 1 0 0,2 1 0 0,-2 7 0 16,0-6 0-16,0 6 128 0,0-9-128 0,1 1 0 15,1-1 0-15,-1 2 0 0,2 1 0 0,-1-1 0 16,2 1 0-16,0-1 0 0,-4 7 0 0,0 0 0 0,5-4 0 0,-1-3 0 16,-4 7 0-16,4-3 0 0,3-4 0 0,-2 4 0 15,-5 3 0-15,0 0 128 0,5-6-128 0,1 2 128 16,-6 4 0-16,7-3 0 0,1-1 0 0,-1 0 0 15,-7 4-128-15,0 0 128 0,0 0-128 0,6 0 128 16,2 0-128-16,0 0 128 0,-1-2-128 0,1 2 128 16,-1 0-128-16,1-3 0 0,-1 2 0 0,1 1 0 0,-2 0 0 15,3 0 0-15,1-3 0 0,-1 3 0 0,-3 0 0 0,2 0 0 16,0 0 0-16,0 0 128 0,1 0-128 16,-1 3 0-16,1-3 128 0,1 4-128 15,-2-4 0-15,1 0 0 0,1 0 0 0,-1 2 128 0,0 0-128 0,4 0 0 16,-1-2 0-16,0 0 0 0,-2 0 0 15,1 0 0-15,0 0 0 0,1 0 128 0,-1 0-128 0,0 3 0 16,0-3 0-16,1 1 0 0,-2-1 0 0,1 0 0 16,-1 0 0-16,1 0 0 0,0 0 0 0,1 0 0 15,-1-1 0-15,-1 1 0 0,1 0 0 0,2 0 0 16,-1 0 0-16,-1 0 0 0,1 1 0 0,0-1 0 16,0 0 0-16,-1 0 0 0,3 3 0 0,-1-3 0 15,0 0 0-15,0 0 0 0,0 0 0 0,3 3 0 16,-1-2 0-16,1 1 0 0,-2-2 0 0,1 0 0 15,-1 0 0-15,1 0 0 0,0 0 0 0,1 0 0 16,0-2 0-16,1 2 0 0,-3-1 0 0,1 1 0 16,-1-3 0-16,1 3 0 0,-1 0 0 0,0 0 0 15,1 0 0-15,-1 0 0 0,-1 0 0 0,0 0 0 0,0 0 0 16,1 0 0-16,-1 3 0 0,-2-2 0 16,1-1 0-16,0 0 128 0,-2 0-128 0,2 2 0 15,-1-2 0-15,1 3 0 0,-1-3 0 0,2 1 0 0,-1 2 0 16,0 0 0-16,-2-2 0 0,2 2 0 0,0 0 0 0,-1 0 0 15,0-3 0-15,0 4 0 0,-1-4 0 16,1 3 0-16,-1-3 0 0,1 1 0 0,-1-1 0 0,-1 0 0 16,2 0 0-16,-2 3 0 0,0-3 0 0,0-3 0 0,-1 2 0 15,1 1 0-15,-1 0 0 0,1 0 0 0,2 0 0 16,-3 0 0-16,0 0 0 0,-1 0 0 16,1 0 0-16,-1 0 0 0,-1 0 0 0,-6 0 0 0,7 0 0 0,1 0 0 15,-8 0 0-15,6 0 0 0,-6 0 0 0,7 0 0 16,-7 0 0-16,6 1 0 0,-6-1 0 0,6 3 0 15,-6-3 0-15,0 0 0 0,5 6 0 0,-5-6 0 16,4 7 0-16,0-1 128 0,-4-6-128 0,2 8 0 16,1 4 0-16,-3-2 128 0,0 1-128 0,0-2 0 15,0 4 0-15,-1 1 0 0,-1 2 0 0,2-1 128 16,-1-2-128-16,0 2 0 0,-1 2 0 16,0 0 0-16,-1 1 0 0,2-1 128 0,-2-2-128 0,2 2 0 15,0-4 0-15,-1 0 0 0,1 1 0 0,1-1 0 16,0-3 0-16,0 1 0 15,0-11-720-15,0 9-176 0,0-9-16 0,0 0-12208 16,0 0-2448-16</inkml:trace>
  <inkml:trace contextRef="#ctx0" brushRef="#br1" timeOffset="-184304.68">12723 10654 9215 0,'0'0'816'0,"0"0"-656"0,0 0-160 0,0 0 0 16,0 0 3824-16,0 0 720 0,0 0 160 0,0 0 32 15,0 0-1424-15,6 4-288 0,-1 2-48 0,-1 3-16 0,-1-1-1232 16,0 1-240-16,-1-1-48 0,-1 4-16 16,-1-1-704-16,0-5-144 0,0 5-16 0,0-2-16 0,0-3-416 0,0-2-128 15,0-4 0-15,0 0 0 0,0 0 0 0,0 0 0 16,0 0 0-16,0 0 0 0,0 0-240 0,-1-9 48 15,0 1 16-15,0-1 0 0,-1-4 176 0,1 0-192 16,0-2 192-16,-2 0-192 0,0-2 192 0,1 2 0 16,-2 0-144-16,-1-2 144 0,-1 6 0 15,1 2 0-15,0 0 0 0,-2 5 0 0,1 0 0 0,-2 1 0 16,-1 3 0-16,-2 0 0 0,1 5 0 0,-1 1 240 16,0 3-64-16,-1 1-16 0,-1 3 32 15,1 3 0-15,-1 1 0 0,0 3 0 0,0 3-192 0,1 1 192 16,1 0-192-16,0 8 192 0,0-4-192 0,3 1 160 15,3-8-160-15,2 1 160 0,3-2-160 0,2 0 128 16,0-3-128-16,3 3 128 0,3-4-128 0,0-2 0 16,1 3 0-16,3-4 0 0,1 3 0 0,2-1-224 0,0-2 48 15,1-3 16-15,2-1-96 0,-1 0-32 16,2-2 0-16,3 1 0 16,-1-2-160-16,-1-3-16 0,-3-2-16 0,0-2 0 15,-2 1-224-15,2-3-64 0,-1-3 0 0,-1-1 0 16,-2 1-1024-16,0-1-224 0,0-1-32 0,0-3-16 15,0 0-880-15,-2-2-192 0,-1 2-16 0</inkml:trace>
  <inkml:trace contextRef="#ctx0" brushRef="#br1" timeOffset="-183923.41">12995 10790 911 0,'0'0'0'0,"5"-3"0"0,-5 3 0 0,7 0 0 16,-1-4 0-16,0 2 0 0,0-2 5440 0,-1 1 992 0,1-1 208 0,0-2 32 0,1 2-3856 0,-2-1-784 15,0 1-160-15,0-3-16 0,2 3-576 0,-1-2-96 16,2-1-32-16,0 3 0 0,0-2-496 0,1-1-96 16,-1 1-32-16,3 0 0 0,-2 2-32 0,1 3-16 15,1-2 0-15,-1 3 0 0,1 0 80 0,-2 4 16 16,-1-1 0-16,0 4 0 0,-2 0 96 0,1 5 32 16,0 1 0-16,-1 2 0 0,-2 4-48 0,0 5 0 15,-2-1 0-15,-2 4 0 0,-1-1-144 16,-2 1-48-16,-2-3 0 0,-2 2 0 0,-2-2-336 0,-1-2-128 15,-2-4 0-15,3-5 144 0,0-1-144 0,-2-1 0 16,-1-3 0-16,1-3-176 0,-1-1 48 0,-3-4 0 16,1 0 0-16,-3-4 0 0,1-3-48 0,1-2 0 15,0-1 0-15,2-4 0 0,1 0 176 0,4-2-128 16,1-1 128-16,0-2-128 0,2 2 128 0,2-3 0 16,6 0 0-16,-2 1 0 0,0-5-224 0,3 3 32 15,6 2 16-15,-1-1 0 16,1 0-560-16,3 3-112 0,2 0-32 0,2 1 0 15,1 2-1552-15,0 1-304 0,3 4-64 0</inkml:trace>
  <inkml:trace contextRef="#ctx0" brushRef="#br1" timeOffset="-183668.3">13443 10421 19343 0,'0'0'1728'0,"0"0"-1392"0,0 0-336 0,5 8 0 16,0 3 4720-16,1 2 864 0,-4-2 176 0,2 2 48 16,-1 1-3408-16,-1 2-672 0,0-2-144 0,-1 6-32 0,-1 0-752 0,0 3-160 15,3 1-16-15,-2 2-16 0,-1 2-224 0,0 0-32 16,0 5-16-16,0-3 0 0,0-2-160 0,1 2-48 16,3-4 0-16,0 2 0 0,-1-2-128 0,1-4 0 15,1-2 144-15,1-2-144 0,2 2 0 0,3-5 0 16,-3 0 0-16,1-6 0 15,1-1-1904-15,2-3-336 0,0-1-80 0,1-4-17456 0</inkml:trace>
  <inkml:trace contextRef="#ctx0" brushRef="#br1" timeOffset="-183482.72">13664 10748 10127 0,'-21'-1'448'0,"11"1"96"0,-3 1-544 0,-2 2 0 0,0-1 0 0,-4 2 0 16,-2-1 7104-16,-1-2 1328 15,0 2 256-15,1-1 48 0,1 0-6320 0,1 0-1264 0,-2 1-256 0,0-6-64 16,4 3-608-16,1-2-224 0,3 0 144 16,1 0-144-16,3-1 176 0,2-1-48 0,2 2-128 0,1-2 192 31,4 4-1808-31,0 0-368 0,0 0-80 0,0 0-15984 0</inkml:trace>
  <inkml:trace contextRef="#ctx0" brushRef="#br1" timeOffset="-182573.72">14298 10790 10127 0,'0'0'448'0,"0"0"96"0,0 0-544 0,8 1 0 0,-8-1 0 0,9 0 0 16,-9 0 3968-16,7-1 672 0,1-6 144 0,-2 1 16 16,-1-3-3312-16,-1 1-656 0,0-5-144 0,-3 0-32 0,1 0-448 15,-2-4-80-15,0-3-128 0,-2 0 176 16,-3 1 208-16,0 2 64 0,-2 0 0 0,-2-3 0 0,-1 5 336 0,-3 2 80 15,0 0 16-15,-2 4 0 0,-2-1-128 0,-1 0-32 16,-2 4 0-16,-1 2 0 0,0 1-144 0,0 3-16 16,-2 3-16-16,1 0 0 0,-1 3-112 15,2 2-32-15,2-1 0 0,-1 2 0 0,2 4-80 16,-1 1 0-16,1 2-16 0,1 1 0 0,3 3 96 0,2 1 32 16,1 1 0-16,2 1 0 0,3 1-32 0,0 0 0 15,2 2 0-15,2-3 0 0,0 1-144 16,2 0-16-16,2-2-16 0,-1 1 0 0,0 1-224 0,3-2 176 15,3-1-176-15,1 1 160 0,2-5-160 0,2 0 0 16,0 0 0-16,2-1 128 0,1-3-128 0,2-1-272 16,0 1 64-16,2-4 16 15,1-2-192-15,0-1-48 0,-1-2 0 16,1-4 0-16,0-4-16 0,0-1 0 0,1 0 0 0,0-4 0 16,-1 0-144-16,-2-2-48 0,1-3 0 0,-2-2 0 0,0-1 208 15,-2-3 48-15,0-1 0 0,-3-1 0 0,-2-1 224 0,-1-1 160 0,0-5-192 16,-3 2 192-16,-4-3-192 0,0-1 192 15,-4-1-192-15,0 2 192 0,-2-3-192 0,-3 3 192 0,1 2-192 16,-3 2 192-16,-2 0 0 0,-1 2 0 0,0 1 0 0,-1 3 0 16,-2 6 128-16,-2 1 16 0,-2-1 16 15,0 5 0-15,-2 3 256 0,1 2 48 0,-1 0 16 16,0 4 0-16,0 1 16 0,2 2 0 0,0 1 0 16,2-2 0-16,0 5-80 0,3-1-16 0,1 1 0 0,1 1 0 15,1 1 0-15,2 1 0 0,3 4 0 0,0-4 0 16,4 2 48-16,1-2 0 0,1 3 0 0,1 0 0 15,1-1-128-15,4 4 0 0,0-3-16 0,3 0 0 16,5 0-112-16,0 0-32 0,2-2 0 0,2-1 0 16,2 0-160-16,1-3 0 0,0 0 144 0,-1-3-144 15,3 1 0-15,-1-5 0 0,0 0 0 0,1 0 0 0,-3-3-144 0,0 0 144 16,1-3-160-16,-4 1 160 0,-1-4-224 0,-4-2 48 16,-1 2 16-16,0-4 0 15,-2 0-1552 1,-1 0-304-16,-3 1-64 0</inkml:trace>
  <inkml:trace contextRef="#ctx0" brushRef="#br1" timeOffset="-182038.16">14835 10820 12895 0,'0'0'1152'0,"0"0"-928"16,0 0-224-16,0 0 0 0,0 0 4032 0,0 0 768 16,0 0 160-16,7-3 32 0,0 0-2048 0,1 0-384 15,-1-1-96-15,1 1-16 0,-2-1-912 0,2 2-192 16,0 1-48-16,0-5 0 0,1 5-336 0,0-2-64 16,-2-1 0-16,2 2-16 0,0 2-336 0,0 0-64 15,2 0-16-15,-1 2 0 0,-1 2-304 0,1-1-160 0,-1 1 160 0,0 2-160 31,-3 4-816-31,1-3-256 0,-3 0-48 0,-1 0-12848 16,-2-1-2576-16</inkml:trace>
  <inkml:trace contextRef="#ctx0" brushRef="#br1" timeOffset="-181868.14">14846 11000 4607 0,'0'0'400'0,"6"3"-400"0,2 1 0 16,1-1 0-16,-1-2 7296 0,1 2 1392 0,0-3 272 15,0 0 48-15,-1-3-5712 0,2 3-1136 0,-1 0-240 0,1-1-32 16,1-3-928-16,-1 1-176 0,1 6-32 0,-1-3-16 16,3-3-480-16,0 3-112 0,2 3-16 0,0-2-13968 15,2-1-2800-15</inkml:trace>
  <inkml:trace contextRef="#ctx0" brushRef="#br1" timeOffset="-180034.86">16269 9991 8287 0,'0'0'736'0,"0"0"-592"0,0 0-144 0,0 0 0 16,0 0 3232-16,0 0 608 0,0 0 128 0,0 0 32 16,0 0-1344-16,-5-6-272 0,1 3-48 0,-4-1-16 15,-4 1-432-15,1 3-96 0,0-4 0 16,-5 4-16-16,-1-2-576 0,2 2-112 0,0-2-32 0,2 2 0 15,0-2-592-15,1 2-112 0,-1 0-32 0,1-3 0 16,2 2-192-16,1 1-128 0,0-3 128 0,1 3-128 16,0 0 0-16,1 0 128 0,7 0-128 0,0 0 0 15,0 0 128-15,0 0-128 0,0 0 160 0,0 0-160 16,-4 7 256-16,4-7-32 0,-1 6-16 0,1-6 0 0,-1 11 192 0,-1-2 48 16,1-2 0-16,1 3 0 0,0 1-64 0,1-1 0 15,1 2 0-15,-4-2 0 0,4 1-192 0,-1-2-32 16,-1 1-16-16,0 1 0 0,-1-2-144 0,1-1 0 15,0-2 144-15,0 1-144 0,0-7 0 0,-2 7 0 16,2-1 0-16,0-6 0 0,0 0 0 0,0 0 0 16,0 0 0-16,0 0-128 0,0 0 128 0,0 0-128 15,0 0 128-15,0 0-128 0,8-4 128 0,-1 2 0 16,-7 2 0-16,8-4-128 0,2 0 128 0,1 1 0 16,-2-1 0-16,0 2 0 0,0-1 0 0,2 2 0 15,-1 1 0-15,1 1 0 0,-1 2 0 0,2 0 144 16,0 3-144-16,-1 2 160 0,1 1-160 0,0 1 192 15,0 3-192-15,-4 3 192 0,-3-2-64 0,0 3-128 0,-1 3 192 16,-3 0-64-16,-3-1 64 0,-4 2 0 0,-3-1 0 16,-1 0 0-16,-2-3-16 0,-1-2 0 0,-1 0 0 15,-2-2 0-15,-1-4-176 0,0-1 0 16,-2-2 0-16,2 0 0 0,2-5 0 0,-1 2-144 0,-1-6 144 0,0 2-160 16,3-5 160-16,0 3-128 0,3-4 128 0,0-2-128 15,1 1 128-15,2-1 0 16,1-2-144-16,3 2 144 15,3 1-1408-15,4 2-192 0,1-1-64 0,1 1-11712 0,1 2-2368 16</inkml:trace>
  <inkml:trace contextRef="#ctx0" brushRef="#br1" timeOffset="-179600.8">16510 10594 8287 0,'0'0'736'0,"0"0"-592"16,0 0-144-16,-9-3 0 0,0 3 6112 0,-6 0 1184 15,-2 0 256-15,-4-3 32 0,-5 2-4112 0,0-2-816 0,-1 3-160 16,-4 0-48-16,-3 0-1168 0,2 0-224 0,0 0-48 0,1 3-16 15,-2-3-560-15,4 4-112 0,3-1-32 0,1 0 0 16,2 1-160-16,0-1-128 0,4 1 144 16,-1 2-144-16,2-2 128 0,1 2-128 0,2-2 0 0,6 0 0 15,0-2 0-15,1 2 128 0,1 1-128 0,1-1 0 16,6-4-1440-16,0 0-336 0,0 0-64 0,0 0-18320 16</inkml:trace>
  <inkml:trace contextRef="#ctx0" brushRef="#br1" timeOffset="-179084.38">15976 10890 16575 0,'0'0'1472'0,"0"0"-1168"0,0 0-304 0,5 3 0 0,-2 4 4992 0,-1 1 960 16,-2-8 176-16,3 12 32 0,-2-2-3664 0,1 3-752 15,-1 0-144-15,0 0-16 0,-1 2-752 0,1-2-160 16,2 4-32-16,0-1 0 0,-2-2-320 0,0-1-80 16,1 7-16-16,-1-3 0 0,2 2-224 0,-1 1 128 15,1 1-128-15,1-1 0 0,0-1 0 0,-2 1 0 16,0-6 0-16,0 2 0 0,2-1 0 0,0-2 0 16,-1-4 0-16,1-1 0 15,0-2-2624-15,-1-1-432 0,-3-5-80 0</inkml:trace>
  <inkml:trace contextRef="#ctx0" brushRef="#br1" timeOffset="-178605.19">16225 11006 34143 0,'0'0'1520'0,"0"0"304"0,0 0-1456 0,0 0-368 0,5 4 0 0,-5-4 0 15,0 0 1744-15,0 0 288 0,0 0 48 0,0 0 16 16,0 0-1424-16,0 0-288 0,0 0-48 0,0 0-16 16,0 0-320-16,-4-3 0 0,1-1 0 0,2 1 0 15,1-3 0-15,0 0-128 0,0-1 128 0,3 1 0 16,2-2 0-16,0 1 0 0,-1 1 0 0,3-1 0 0,4 1 0 0,1-2 0 16,-1 1 0-16,-1 1 128 0,2-1-128 0,1 1 144 15,1 0-144-15,1 2 160 0,-1 2-160 0,-2 0 160 16,0 2-160-16,1 0 160 0,0 0-160 15,0 4 192-15,-1 0-192 0,0 2 192 0,-2 0-64 0,2 2 0 16,-3 1 0-16,-1 2 0 0,-4 2 16 0,-1 0 0 16,-5 1 0-16,0 5 0 0,-5-2 128 15,-2 0 32-15,-2-2 0 0,1 0 0 16,-1 0-64-16,1 2-16 0,-2 0 0 0,0 0 0 0,1-1-224 0,-1-1 0 16,0-2 0-16,0 0 0 0,2-3 0 0,-2 2 0 15,3-4 0-15,4-2 0 0,5-6 0 0,0 0 0 16,0 0 0-16,0 0 0 0,5 4 0 0,1-1 0 15,2 0 0-15,3-2 0 0,-1 2 0 0,3-3 0 16,2 2 0-16,-1 0 144 0,2-2-144 0,5 2 0 16,0 1 0-16,0-3 128 0,-3-3-128 0,0 3 0 15,-1 0 0-15,0-2 128 16,0 0-1184-16,-1-3-240 0,-3 1-48 0,-1-5-18176 0</inkml:trace>
  <inkml:trace contextRef="#ctx0" brushRef="#br1" timeOffset="-176218.55">17017 10064 2751 0,'0'0'256'0,"0"0"-256"15,4-6 0-15,0 3 0 0,-4 3 4240 0,4-4 816 16,-4 4 144-16,0 0 48 0,4-6-2304 0,-4 6-448 15,0 0-80-15,0 0-32 0,0 0-768 0,0 0-144 0,0 0-48 0,0 0 0 16,0 0-464-16,0 0-112 0,0 0-16 0,0 0 0 16,0 0-272-16,0 0-64 0,0 0-16 0,0 0 0 15,0 0-80-15,0 0-16 0,0 0 0 0,0 0 0 16,0 0-224-16,0 0-160 0,5-3 192 0,0 2-192 16,-5 1 0-16,4-7 0 0,-4 7 0 0,3-5 0 15,-3 5 0-15,2-5 0 0,1-2 0 0,-2 1 0 16,-1 6 0-16,3-7 0 0,-3 7 0 0,1-6 0 0,-1 6 0 15,0 0 0-15,5-7 0 0,-5 7 0 16,0 0 0-16,0 0 0 0,0 0 160 0,0 0-160 0,0 0 192 0,0 0-32 16,0 0-16-16,0 0 0 15,3 7 208-15,0 3 32 0,-2-1 16 0,0 2 0 0,1 3 128 0,0 4 32 16,0 1 0-16,0 6 0 0,1 2-128 0,-1 1-32 16,0 4 0-16,2 3 0 0,-2 0-16 0,1 2 0 15,-2 2 0-15,2-1 0 0,1 4-32 0,0 1-16 16,0 4 0-16,1 3 0 0,-1 4-96 0,1 3-32 15,0-1 0-15,0 1 0 0,-1-5-208 0,2-1 176 16,-1-2-176-16,0-5 160 0,-1 2-160 0,3-1 0 16,0 0 0-16,1 1 0 0,-1-2 0 0,-3-13 0 15,0 4 0-15,0-3 0 0,-2 0 0 0,1-1 0 16,0-1 0-16,-1-1 0 0,1-2 0 0,-1 6 0 16,1-3 0-16,-2-7 0 0,1 0-176 0,0-5 176 15,0 2-128-15,0-5 128 0,1 0-192 0,-5-2 64 16,-1 0 0-16,-1-2 0 0,2-2-80 0,2 0-16 15,0-9 0-15,-6 5 0 0,-6 0-16 0,4-1 0 0,8-4 0 16,-8 3 0-16,-2-6-96 0,-1 3-32 0,2-2 0 16,-3 0 0-16,-1-3 96 0,-1 1 16 0,-2 0 0 0,-1 2 0 15,3-2 256-15,-3 0-160 0,-2 1 160 0,-2 1-128 16,-2-2 128-16,-2 0 0 0,0 1 0 0,-1-1 0 16,-8-1 0-16,1 4 0 0,-1-2 0 0,4 3-128 15,2 0 128-15,1 0 0 0,-2 0 0 0,2 3 0 16,-1-2 0-16,1 2 0 0,-1-1 0 0,1 2 0 0,-2 0 0 15,0 1 0-15,-1-3 0 0,0 3 0 0,-2-1 0 0,1-2 0 16,-1 0 0-16,2-2 0 0,0 2 0 16,8-2 0-16,1 0 0 0,-1 3 0 0,-2-2 0 0,2-1 0 15,-2 0 0-15,2 0 0 0,0 0 0 0,-6 3 0 16,3-3 0-16,2 1 0 0,-1-1 0 0,1 0 0 16,-1-1 0-16,0 1 0 0,2-3 0 0,-1 3 0 15,2-4 0-15,0 4 0 0,1 0 0 0,0-2 0 16,1-2 0-16,0 1 0 0,1 3 0 15,1 0 0-15,1-4 0 0,2 2 0 0,0 0 0 0,-1 0 0 16,1-2 0-16,2 1 0 0,1-1 0 16,0 2 0-16,0-1 0 0,2-1 0 0,1 0 0 0,2 1 0 15,-1-1 0-15,1 2 0 0,0-2 0 0,6 4 0 16,-5-4 0-16,5 4 0 0,-5-3 0 0,5 3-128 16,-3-6 128-16,3 6 0 0,-2-4 0 0,2 4 0 15,0 0 0-15,0 0 0 0,0 0 0 0,0-7 0 0,0 1 0 16,0 6-128-16,0 0 128 0,0 0 0 15,0 0 0-15,1-7 0 0,-1-2 0 0,1 1-128 16,2 2 128-16,-2-3 0 0,-1 9 0 0,0-11 0 16,1 1 0-16,1-1 0 0,-2 2-128 0,0-2 128 0,0-2-128 15,0 0 128-15,0 3 0 0,0-3-128 0,-2-3 128 0,1 3 0 16,1-2 0-16,0-2-128 0,-1-1 128 0,-1 0 0 16,1-5 0-16,0 0-128 0,-2-1 128 0,2-2 0 15,1 0 0-15,-1-2 0 0,-1-2 0 0,1 4-128 16,0 3 128-16,-2-4 0 0,0 1 0 0,1 3 0 15,-2-1 0-15,1 0 0 0,1 1 0 0,-1 1 0 16,-1 1 0-16,0-3 0 0,2 2 0 0,-1-2 0 0,0 1 0 16,2-1 0-16,0-2 0 0,-2 0 0 0,-2 0 0 15,1 1 0-15,1-4 0 0,2 3 0 0,0 1 0 0,-1 2 0 16,2 0 0-16,0 3 0 0,0-1 0 16,-1 2 0-16,-3-4 0 0,3 6 0 0,1 0 0 0,1 0 0 15,-3 0 0-15,-1-1 0 0,2 1 0 0,1 3 0 16,0-2 0-16,0-1 0 0,-2 1-128 0,2 2 0 15,0-2 0-15,0 2 0 0,-1-3-32 0,1 1 0 16,1-1 0-16,-1-3 0 0,0 0 0 0,0 1 0 16,0 2 0-16,2-4 0 0,-2 4 160 0,0-2-192 15,-2 2 192-15,2 3-192 0,0-2 192 0,2 3 0 16,0 3 0-16,0-3-128 0,-1 2 128 0,0 1 0 16,-2 1 0-16,1-1 0 0,1 3 0 0,0 0 0 15,-1 0 0-15,0 1 0 0,0 6 0 0,0-7 0 16,-1 1 0-16,1 6 0 0,0-7 0 0,0 7 0 15,0-6 0-15,0-1 0 0,0 1 0 0,0 6 0 16,0 0 0-16,1-7 128 0,-1 0-128 0,2 2 0 16,-2 5 0-16,4-9 0 0,-3 3 0 0,2-4 0 0,1 3 0 15,-1 0 0-15,-3 7 0 0,3-7 0 0,-2-2 0 0,1 1 0 16,-2 8 0-16,0-6 0 0,0-3 0 0,0 9 0 16,0 0 0-16,4-7 0 0,-4 1 0 0,0 6 0 15,0 0 0-15,0 0 0 0,0 0 0 0,0 0 0 16,4-7 0-16,-4 7 0 0,5-4 0 0,-5 4 0 15,0 0 0-15,5-6 0 0,0 2 0 0,-5 4 128 16,0 0-128-16,0 0 0 0,7-7 0 0,-7 7 0 0,2-4 0 0,-2 4 0 16,8-5 0-16,-1 1 0 0,-7 4 0 0,0 0 0 15,8-3 0-15,0 2 128 0,-2-2-128 0,-6 3 0 16,8 0 0-16,0 0 128 0,-2 0-128 0,-6 0 0 16,0 0 0-16,11 0 128 0,1 0-128 0,-1 3 0 15,-1-3 128-15,-1 0-128 0,0 0 0 0,0 0 0 16,2 0 0-16,-2 0 128 0,-1 0-128 0,1 0 0 15,3 0 0-15,-1 0 0 0,1-3 0 0,-1 1 0 16,0 0 0-16,1 2 0 0,1 0 0 0,0-2 0 16,1 2 0-16,-1-3 0 0,-2 2 0 0,1 1 0 15,1-3 0-15,-1-1 0 0,-1 2 0 0,0 0 0 16,1 0 0-16,1 2 0 0,-2-4 0 0,0 1 0 16,1 1 0-16,0 2 0 0,1-4 0 0,0 1 0 15,-1 2 0-15,1-2 0 0,2-1 0 0,-2 4 0 0,0-2 0 0,-1-1 0 16,-2 2 0-16,3-2 0 15,-1 2 0-15,1-2 128 0,0 3-128 0,0 0 0 16,-1 0 0-16,0 0 0 0,0 0 320 0,-1 3-16 16,2-2 0-16,0-1 0 0,-1 0-160 0,1 3-16 0,2-2-128 15,-1 2 192-15,1-3-192 0,0 0 0 0,1 2 128 16,0-2-128-16,-1 0 0 0,1 0 0 0,1 2 0 0,0 0 0 16,0-2 0-16,0 0 0 0,0 0 0 0,0 0 0 15,-1 3 0-15,0-3 128 0,-2 0-128 0,2 1 0 16,1 2 0-16,0-3 0 0,-1 4 0 0,-1-4 0 15,4 2 0-15,0 1 0 0,1 1 0 0,0-2 0 16,-2 0 0-16,0 2 0 0,2-2 0 0,0 2 0 16,-2 1 0-16,-1-3 0 0,0 3 0 0,0-1 0 15,-1-1 0-15,-2-2 0 0,-1 2 0 0,0 0 0 0,-1 0 0 16,0 0 0-16,-2-2 0 0,0 2 0 0,-1-3 0 16,-3 1 0-16,2-1 0 0,0 0 0 0,0 0 0 0,-2 0 0 15,1 3 0-15,-1-1 0 0,1-2 0 0,0 0 0 16,-7 0 0-16,7 4 0 0,0 0 0 0,0 1 0 15,-7-5 0-15,6 4 0 0,-6-4 0 0,7 7 128 16,-2-3-128-16,0 2 0 0,-5-6 0 0,0 0 0 16,7 7 0-16,-3-3 0 0,-4-4 0 0,0 0 0 15,0 0 0-15,0 0 0 0,0 0 0 0,6 6 0 16,-6-6 0-16,0 0 0 0,5 7 0 0,1-2 0 16,-6-5 0-16,5 4 0 0,-5-4 0 0,0 0 0 15,0 0 0-15,5 4 0 0,-5-4 0 0,0 0 0 16,0 0 0-16,5 4 0 0,-5-4 0 0,4 6 0 15,-4-6 0-15,0 0 0 0,0 0 0 0,4 12 0 16,0-4 0-16,-1 2 0 0,-1 0 0 0,1 3 0 0,-2-3 128 0,1-1-128 16,-1 4 0-16,0-2 0 15,1 2 0-15,-1 0 0 0,0 2 0 0,0-2 0 0,1 0 0 0,-1 2 0 16,0 0 0-16,1 1-208 0,-4-3 16 0,1-2-19968 16</inkml:trace>
</inkml:ink>
</file>

<file path=ppt/ink/ink2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6:53:15.441"/>
    </inkml:context>
    <inkml:brush xml:id="br0">
      <inkml:brushProperty name="width" value="0.05292" units="cm"/>
      <inkml:brushProperty name="height" value="0.05292" units="cm"/>
      <inkml:brushProperty name="color" value="#0070C0"/>
    </inkml:brush>
  </inkml:definitions>
  <inkml:trace contextRef="#ctx0" brushRef="#br0">6710 6462 11967 0,'0'0'1072'0,"0"0"-864"15,0 0-208-15,0 0 0 0,0 0 4720 0,0 0 896 16,0 0 176-16,0 0 32 0,0 0-2528 0,0 0-512 0,8-6-96 15,0 6-32-15,-8 0-1696 0,9 0-320 0,3-1-80 0,-2-2-16 16,-1 1-96-16,2-2 0 0,-2 2-16 0,4 0 0 16,1 2-432-16,1 0-272 0,-2 0 32 0,3 0 16 15,4 2 224-15,-2 0 0 0,-11 0 0 0,3 0 0 32,1 0-1392-32,1 1-384 0,-5 1-80 0,-1-1-16464 0</inkml:trace>
  <inkml:trace contextRef="#ctx0" brushRef="#br0" timeOffset="242.41">6781 6666 7359 0,'0'0'320'15,"0"0"80"-15,0 0-400 0,5 6 0 0,0 0 0 0,-5-6 0 0,0 0 6768 0,8 1 1264 16,4 2 256-16,-4-3 48 0,-8 0-5744 0,9 0-1152 15,5 0-224-15,1-3-64 0,-5 3-544 0,2-4-112 16,0 4-32-16,1 0 0 0,-2-3-272 0,1 3-48 16,-3-4-16-16,2 4 0 0,2 0-128 0,-1 0 0 15,-4 3 144-15,1-2-144 16,1 2-1680-16,2 1-416 0</inkml:trace>
  <inkml:trace contextRef="#ctx0" brushRef="#br0" timeOffset="1148.57">7551 6545 26207 0,'0'0'1152'16,"0"0"256"-16,0 0-1136 0,0 0-272 0,0 0 0 0,0 0 0 0,0 0 2752 0,0 0 512 16,0 0 80-16,-8-4 32 0,0 2-1584 0,0-5-304 15,-1 3-64-15,4 2-16 0,2-2-528 0,3 4-112 0,0 0-32 0,1-7 0 16,-7 1-352-16,5-1-64 15,6 1 0-15,-3-1-16 0,-4-3-176 0,2 3-128 16,6-2 144-16,0 1-144 0,-4 1 160 0,2-2-160 16,4 1 160-16,1-1-160 0,3 0 128 0,0 1-128 15,-1-1 0-15,0 2 0 0,2 0 128 0,0-3-128 16,2 7 0-16,-4-4 0 0,1 4 160 0,-1 3-160 0,-1 0 160 16,1 0-160-16,2 6 192 0,0-2-48 0,-5-1-16 0,1 7 0 15,-3-3 32-15,1 5 0 0,-2-1 0 0,0 2 0 16,-1 4 128-16,-1 0 32 0,-3 5 0 15,-1-1 0-15,1 0 16 0,-3 1 16 0,-2 2 0 0,-1 2 0 16,-3 0-96-16,1 4-32 0,-1-2 0 0,0 1 0 16,-3-2-224-16,2-1 144 0,-1-2-144 0,2 2 128 0,0-5-128 15,0 1 0-15,-3-1 0 0,2-5 0 0,4-2 0 16,-1 2 0-16,-5-5 0 0,3-1 0 0,2-1 0 0,0-2-144 16,-2-3 144-16,-1-2 0 0,2 2-160 15,1-4 160-15,1-4-128 0,-2 2 128 0,-2-2-144 0,4 0 144 16,5-3-160-16,-2-2 160 0,-1 0-128 0,2 1 128 15,3-1 0-15,-2-1-144 0,-3-1 144 0,3 2 0 16,5-2 0-16,-1 2 0 0,0-1 0 0,-2 1-160 16,3 1 160-16,4-1 0 0,4 1 0 0,-2 1-128 15,-3 1 128-15,3-1 0 0,5 4 0 0,-2 0 0 16,-5 0 0-16,4-1 0 0,1 1 0 0,0 3 0 16,-1 0 0-16,1 0 144 0,0 3-144 0,1 0 0 15,-3-2 144-15,0 2-144 0,0-1 144 0,1 2-144 16,2 0 192-16,1 0-192 0,-2 1 320 0,-2-1-32 15,4 3-16-15,3-3 0 0,-2 1-96 0,0-1-32 16,-1 0 0-16,1-2 0 0,-2 0-144 0,2 0 0 16,0-2 0-16,1 0 128 0,-1 0-128 0,1 0 0 15,0-4 0-15,1 0 0 0,3 2 0 0,0-2 0 16,-1-1 0-16,0-3 0 0,3 2-128 0,-1-1 128 0,-1-3 0 16,1 3 0-1,1 0-816-15,-1-2-80 0,-1-2-32 0,0-2-14400 0,-4 3-2880 16</inkml:trace>
  <inkml:trace contextRef="#ctx0" brushRef="#br0" timeOffset="163419.5">17285 6545 3679 0,'0'0'320'0,"0"0"-320"16,0 0 0-16,10-2 0 0,-2 2 6592 0,-1 0 1264 0,1-2 240 0,1 2 48 15,-1-2-5024-15,3 2-1008 0,-1-3-208 0,2 2-48 16,1-2-928-16,3 3-192 0,1-2-32 0,0 0-16 16,1 0-480-16,1 2-80 15,-1-4-128-15,-1 4 176 0,-1 0-176 0,-3 4-272 0,-2-2 64 0,-1 0 16 31,-4 3-2432-31,-6-5-496 0,5 4-80 0</inkml:trace>
  <inkml:trace contextRef="#ctx0" brushRef="#br0" timeOffset="163603.57">17376 6672 28847 0,'0'0'1280'0,"0"0"256"0,0 0-1216 0,0 0-320 0,6 0 0 0,1 3 0 0,-7-3 2048 15,9 4 368-15,0-4 64 0,0 0 16 0,2 0-1344 0,1 0-272 16,-1 0-48-16,1 0-16 0,1 0-544 0,0-1-96 16,-1-2-32-16,0 3 0 15,0-3-848-15,0 3-160 0,-2-1-32 0,2 1-10800 16,0 0-2144-16</inkml:trace>
  <inkml:trace contextRef="#ctx0" brushRef="#br0" timeOffset="164286.87">18019 6535 1839 0,'0'0'0'0,"0"0"160"0,0 0-160 0,0 0 0 0,0 0 0 0,0 0 0 16,0 0 7888-16,0 0 1552 0,0 0 304 0,0 0 64 15,0 0-6864-15,0 0-1392 0,4 6-272 0,0 1-48 16,-2 1-656-16,2 1-128 0,0 1-16 0,0 4-16 15,0-1-160-15,1 0-16 0,1 4-16 0,-1 0 0 0,-1 0-96 0,1 2-128 16,2-2 176-16,-1 3-176 0,1-3 256 16,-1 3-64-16,1-4-16 0,1 1 0 0,-1-4-176 0,1 0 192 15,0 0-192-15,0-3 192 16,-3 1-192-16,2-5 0 0,-1 4 0 0,1-4 0 0,-1-2 0 0,-6-4 0 16,7 1 0-16,-7-1 0 0,7 0-176 0,-1-1 48 15,1-6 0-15,-1 4 0 0,1-4-48 0,-1-2 0 16,1-2 0-16,-2-2 0 0,-1-4 176 0,1 1-192 15,2-3 192-15,-1-2-192 0,0-3 192 0,-3 5 0 16,0-1-144-16,0-4 144 0,-2-2 0 0,0-4 0 16,2 0 0-16,-2-3 128 0,1-1-128 0,0 4 0 15,1-3 0-15,1 6-176 0,-3 1 176 0,2 2 0 16,-1 2 0-16,2 2 0 0,4 3 128 0,1 3 16 16,-1 1 0-16,3 2 0 0,0-2-144 0,-1 1 0 15,-1 4-160-15,1-1 160 0,2 3 128 0,1-1 128 16,1 3 32-16,1 0 0 0,2 2 256 0,1-1 48 15,2 2 16-15,0-2 0 0,1 3-112 0,-1 0-32 16,1-1 0-16,2-2 0 0,-2 1-256 0,0 2-48 16,0-2-16-16,-1 0 0 0,0-1-144 0,0-1 128 0,2 4-128 0,0-4 128 15,1 2-128-15,0 2 0 0,2-4 0 16,0 4 0-16,0-3 0 0,0 0 0 0,-2 2 0 16,-2 1 0-16,1-3 0 0,-1 3 0 0,-1 0 0 0,-2 0 0 15,-2 0-896 1,-1 0-224-16,-2 0-32 0,-3 0-12800 0,-1 0-2544 0</inkml:trace>
  <inkml:trace contextRef="#ctx0" brushRef="#br0" timeOffset="165027.43">18688 6539 16751 0,'0'0'736'0,"0"0"160"0,0 0-704 0,0 0-192 16,0 0 0-16,0 0 0 0,0 0 2192 0,0 0 416 15,0 0 80-15,0 0 0 0,0 0-768 0,0 0-176 16,-4-4-16-16,2 1-16 0,2 3-384 0,0 0-80 16,-2-4-16-16,2 4 0 0,-1-5-128 0,1 4-16 0,0 1-16 0,0 0 0 15,-1-4-224-15,1-1-32 0,0 5-16 0,1-2 0 16,0 0-288-16,1-2-48 0,-2 4-16 0,1-6 0 16,3 3-256-16,0-4-48 0,-2 0-16 0,4 1 0 15,0-1-128-15,1 1 0 0,-1-1 0 0,2-1 0 16,-1-1 0-16,2 1 0 0,0 2 0 0,1-1 0 15,0 2 0-15,0 1 128 0,1 0-128 0,-1 2 0 16,1 2 464-16,0 0 16 0,-1 0 0 0,-3 2 0 0,-7-2-640 16,7 4-128-16,-1 0-32 0,-2 3 0 0,-4 2 480 15,0 0 96-15,0-1 0 0,-1 2 16 0,-3 3-16 16,-1 0 0-16,-2 1 0 0,1-1 0 0,-3 4-256 16,-2-2 128-16,2 0-128 0,1-6 0 0,0 1 0 15,0 1 0-15,1-2 0 0,0-1 0 0,0-3 0 0,2 2 0 16,1-3 0-16,2-2 0 0,-2 2 0 0,4-4 0 15,0 0 0-15,0 0 0 0,0 0 0 0,0 0 0 16,0 0 0-16,0 0 0 0,0 0 0 0,0 0 0 16,6 4 0-16,0-1 0 15,0 1 0-15,2-2 0 0,1 1 0 0,0 1 0 0,0-3 0 16,3 4 0-16,3-1 0 0,0 0 0 0,1 3 0 0,0-2 0 16,2 3 0-16,2-2 0 0,-1 4 128 0,0-3-128 15,-4 0 0-15,0 2 0 0,-2-1 128 0,-3 1-128 16,-2 2 144-16,-4-2-144 0,-2 1 256 0,-4-3-32 0,-3 3-16 15,-3 0 0-15,-5-3-208 0,0 3 0 0,-1-1 0 0,-2-1 0 16,-3-2 0-16,1-1 0 0,-1-1 0 16,1-2 0-16,3 0 0 0,0 1 0 0,2-2 0 15,-1-1 0-15,1 0 0 0,1-1-128 0,2 1 128 0,0-3 0 16,2-1-128-16,-1 2 128 0,3-2 0 0,1 1 0 16,2-1-144-16,2 0 144 0,-1-1 0 0,2 1-144 31,0 4-1664-31,4-4-336 0,0-2-64 0</inkml:trace>
  <inkml:trace contextRef="#ctx0" brushRef="#br0" timeOffset="-190663.5">27353 7118 9215 0,'0'0'816'0,"0"0"-656"16,0 0-160-16,0 0 0 0,0 0 3904 0,0 0 768 15,0 0 128-15,0 0 48 0,0 0-2352 0,0 0-448 16,0 0-112-16,0 0-16 0,6 1-384 0,-6-1-96 16,0 0-16-16,8 0 0 0,-1 0-288 0,-1 0-64 0,-6 0-16 0,8-1 0 15,0-2-32-15,-1 3-16 0,1 0 0 0,-1 0 0 16,3 0-384-16,-1 0-80 0,0 0-16 0,1 0 0 15,1 0 272-15,-1 0 48 16,1 0 16-16,-1 0 0 0,-1-1-656 0,1 1-208 16,0-3 128-16,1 3-128 0,-2 0 0 0,0 0 0 0,0 0 0 15,-1 0 0-15,-1 0-144 0,-7 0 16 0,7 0 0 0,1 0 0 16,-8 0 128-16,8 0 144 0,-1 0-16 0,-7 0-128 16,0 0 128-16,0 0-128 0,0 0 0 0,0 0 0 15,5 4 0-15,-5-4 0 0,0 0 0 0,0 0 0 16,0 0 0-16,0 0 0 0,0 0 128 0,0 0-128 15,0 0-656-15,0 0-192 0,0 0-48 16,0 0 0-16,0 0-896 0,0 0-176 0,0 0-32 16,0 0-16-16,0 0-1776 0,0 0-368 0,0 0-64 0,0 0 0 15</inkml:trace>
  <inkml:trace contextRef="#ctx0" brushRef="#br0" timeOffset="-190031.25">27997 6819 29135 0,'0'0'640'0,"0"0"128"0,0 0 16 0,0 0 48 0,0 0-656 0,0 0-176 0,0 0 0 0,0 0 0 16,0 0 1024-16,0 0 160 0,0 0 32 0,9-10 16 0,-9 10-320 0,0 0-64 15,0 0-16-15,0 0 0 0,0 0 128 0,0 0 0 16,0 0 16-16,0 0 0 0,0 0 48 0,0 0 0 16,6 6 0-16,-1 5 0 0,-1-5-304 0,-2 3-48 15,1 4-16-15,-2 2 0 0,-1 2-144 0,0 5-48 16,0 4 0-16,0 2 0 0,-1 1 96 0,0 1 16 15,-2 0 0-15,2 4 0 0,-2-4-576 0,1 3 0 16,-1-3-192-16,0-4 48 0,2 0 144 0,0-2 0 16,-1-3 160-16,1-2-160 0,0-2 0 0,-2-1 128 15,3-3-128-15,0-2 0 0,0-1 0 0,2 1 0 0,-1-5 0 16,0 1 0-16,-1-7 0 0,0 0 0 0,0 0 0 0,0 0 0 16,0 0 0-16,0 0 0 15,0 0 0-15,0 0 0 0,0 0 0 0,0 0 0 16,0 0 0-16,0 0 0 0,0 0 0 0,0 0 0 15,0 0 0-15,0 0 0 0,0 0-144 0,0 0 144 0,0 0 0 0,0 0-144 32,0 0-560-32,3-7-128 0,-1 1 0 0,0-5-16 15,-2 2-2064-15,0-1-416 0,0-1-64 0,-2 1-32 0</inkml:trace>
</inkml:ink>
</file>

<file path=ppt/ink/ink2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7:02:31.972"/>
    </inkml:context>
    <inkml:brush xml:id="br0">
      <inkml:brushProperty name="width" value="0.05292" units="cm"/>
      <inkml:brushProperty name="height" value="0.05292" units="cm"/>
      <inkml:brushProperty name="color" value="#FF0000"/>
    </inkml:brush>
    <inkml:context xml:id="ctx1">
      <inkml:inkSource xml:id="inkSrc15">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1" timeString="2021-04-20T17:02:40.359"/>
    </inkml:context>
  </inkml:definitions>
  <inkml:trace contextRef="#ctx0" brushRef="#br0">4580 11130 21247 0,'0'0'944'0,"0"0"192"0,0 0-912 0,0 0-224 0,0 0 0 0,0 0 0 15,0 0 2832-15,0 0 528 0,0 0 96 0,0 0 32 16,0 0-1408-16,4 7-288 0,0-3-48 0,0 5-16 15,-1 0-672-15,-2-1-144 0,2 1-16 0,-2 2-16 0,-1 2-368 0,0 0-80 16,0 4-16-16,0-1 0 16,1-2-16-16,-1 8 0 0,0-1 0 0,2-1 0 0,-1-3-112 0,0 0-32 15,-1 0 0-15,2-1 0 16,-1 0-256-16,0-6 0 0,-1 0 0 0,0 1 0 0,1-4 0 16,-1-7-144-16,0 0 144 0,0 0 0 15,2 6-944-15,-2-6-96 0,0 0-32 0,0 0 0 16,0 0-2704-16,0 0-560 0</inkml:trace>
  <inkml:trace contextRef="#ctx0" brushRef="#br0" timeOffset="702.01">5018 11664 4607 0,'0'0'400'0,"0"0"-400"0,0 0 0 0,0 0 0 0,0 0 2816 16,0 0 464-16,0 0 112 0,0 0 0 0,0 0-2288 0,0 0-464 15,0 0-80-15,0 0-32 0,0 0-80 0,0 0-32 16,0 0 0-16,0 0 0 0,0 0-416 0,0 0 128 15,0 0-128-15,0 0 0 0,0 0 304 0,0 0-32 16,0 0 0-16,0 0 0 0,0 0 352 0,0 0 64 16,0 0 16-16,0 0 0 0,0 0-192 0,0 0-16 15,0 0-16-15,0 0 0 0,0 0 224 0,0 0 64 16,0 0 0-16,0 0 0 0,0 0 160 0,0 0 32 16,0 0 16-16,0 0 0 0,0 0 48 0,0 0 16 15,0 0 0-15,0 0 0 0,0 0-240 0,0 0-48 16,0 0-16-16,0 0 0 0,0 0-80 0,0 0-16 15,-5-7 0-15,-2 3 0 0,-1 1-32 0,-1 2-16 0,-2-1 0 16,-4-1 0-16,-5 2-32 0,-5 1-16 0,-4-3 0 0,-2 2 0 16,-12 1-176-16,-2 1-48 15,-1 2 0-15,1-3 0 0,-1 0-128 0,8 0-16 0,-4-3-16 0,0 3 0 16,1 0-160-16,-1 0 0 0,-2 0 144 0,3 0-144 16,6-4 0-16,1 4 0 0,0 0 0 0,1 0 128 15,2 0-128-15,4 0 128 0,5 0-128 16,-4 0 128-16,2 3-128 0,5-2 144 0,2-1-144 0,5 0 160 15,1 3-32-15,4-2-128 0,7-1 192 0,0 0-64 0,0 0-128 16,0 0 160-16,0 0-160 0,0 0 160 16,4 6-352-16,1 4-80 0,0-4-16 0,3 1 0 15,2-1-1664-15,0-2-336 0,-3 3-64 16,-1-1-16080-16</inkml:trace>
  <inkml:trace contextRef="#ctx0" brushRef="#br0" timeOffset="1532.21">3884 11966 6447 0,'0'0'272'0,"0"0"80"0,0 0-352 0,0 0 0 16,0 0 0-16,0 0 0 0,0 0 7120 0,0 0 1360 15,0 0 272-15,1 7 48 0,-1-7-5200 0,3 10-1040 16,-1-1-192-16,-1-2-64 0,-2 3-1040 0,1 1-224 15,0-2-32-15,0-3-16 0,-2 2-528 0,0 2-96 16,2-10-32-16,0 0 0 0,-1 6-336 0,1-6 0 0,0 0 0 0,0 0 0 16,0 0 0-16,0 0 0 15,0 0-160-15,-7-3 160 0,-1 0-256 0,2-4 48 0,3 0 16 0,2-3 0 32,1 1-320-32,-4-4-48 0,0 2-16 0,-1 3 0 15,0-3 64-15,-2 0 0 0,-1 2 0 0,0 1 0 0,2 1 368 0,-1 5 144 0,-1-2 0 0,-1 4-144 16,-3 4 144-16,5 1 0 0,1 2 160 0,-1 1-160 15,-9 1 288-15,5 1-32 0,7 3-16 0,-2 4 0 16,-5 0 112-16,5-1 32 0,5 1 0 0,-2 0 0 16,-2 3-192-16,2 1-48 0,2 1 0 0,-3-1 0 0,-5 4-144 15,9-2 160-15,10-2-160 0,-5 2 160 16,-7-2-160-16,6-2 0 0,9 1 0 0,-1-3 128 0,-3-1-128 16,3-2 0-16,1-1 0 0,4-2 0 15,2-2-368-15,4-1 0 0,-1-3 0 0,1-1 0 16,2-4-1408-1,-1 0-272-15,-2-4-64 0,-2 1-16 0,-3-3-1600 0,-3 2-320 16,1-3-64-16</inkml:trace>
  <inkml:trace contextRef="#ctx0" brushRef="#br0" timeOffset="1862.98">4054 12111 10127 0,'0'0'896'0,"0"0"-704"0,0 0-192 0,5-5 0 0,-5 5 3440 0,4-4 656 16,1 0 128-16,-1-1 16 0,-4 5-1680 0,7-4-320 15,2 0-80-15,-3 2-16 0,-6 2-1040 0,7-4-208 16,5 1-32-16,-2 2-16 0,-2-2-384 0,1 3-80 16,3 0 0-16,1 0-16 0,2 3 80 0,-2-2 0 15,0 3 16-15,2 1 0 0,5-1 304 0,-2 3 64 16,-2 2 16-16,0-1 0 0,-2 1 80 0,-5 1 16 16,-5 1 0-16,2-1 0 0,1 2-112 0,-3 3-32 0,-5-2 0 0,-3 2 0 15,-1 2-208-15,-3 0-32 0,-1 0-16 16,-3 0 0-16,-2-1-336 0,1-3-64 0,3 0-16 0,-3-5 0 15,-5-1-128-15,2-1 0 0,5-6 0 0,-3-1 0 16,-4-6-224-16,2 1 80 0,5-3 16 0,-1-2 0 16,1-2 0-16,2-4 0 0,3 0 0 0,2-3 0 15,2-2-64-15,1 1-16 0,0 2 0 0,3 2 0 16,4-3-336 0,-1 3-64-16,-4 1-16 0,7 2 0 0,8 2-1136 15,-3 2-224-15,-4 3-64 0,4 0-16736 0</inkml:trace>
  <inkml:trace contextRef="#ctx0" brushRef="#br0" timeOffset="2327.71">4592 12059 12895 0,'0'0'1152'0,"0"0"-928"0,0 0-224 0,0 0 0 0,0 0 3776 0,0 0 704 16,8-4 128-16,-8 4 48 0,0 0-2048 0,0 0-416 16,0 0-80-16,0 0 0 0,0 0-880 0,0 0-160 0,-7 0-48 0,1 0 0 15,-3 0-416-15,-2 4-96 0,-2-1 0 0,1-2-16 16,1 2-272-16,-1 1-48 16,-3 2-16-16,4-2 0 0,1 1-32 0,1 2-128 0,-1-3 192 0,2 0-64 15,0 2 128-15,3-1 0 16,5-5 16-16,-5 4 0 0,-1 3-16 0,6-7 0 0,0 0 0 0,2 6 0 15,-2-6-64-15,4 8-32 0,5-1 0 0,0-1 0 16,-1-2-16-16,2 2 0 0,3 0 0 0,2 1 0 16,0 1-144-16,1-2 128 0,0 1-128 0,1-1 128 15,1 3-128-15,-1-1 0 0,-4 1 0 0,2-2 0 16,1 1 0-16,-5 1 0 0,-4 0 0 0,-1 2 0 16,2-5 240-16,-4 5-48 0,-4-2 0 0,0-1 0 15,0 1 96-15,-4 1 16 0,-2-1 0 0,-3-1 0 16,-2-1-304-16,1-1 160 0,-1-2-160 0,-1 2 128 15,-2-5-128-15,-1-1 0 0,1-1 0 0,2-2-176 0,-1-1 176 16,1-3-208-16,2 1 80 0,1-3 128 16,-2 1-1824-16,5 1-240 15,2 1-48-15,4 6-17248 0</inkml:trace>
  <inkml:trace contextRef="#ctx0" brushRef="#br0" timeOffset="2865.2">4927 12076 5519 0,'0'0'240'0,"0"0"64"0,0 0-304 0,0 0 0 0,0 0 0 0,0 0 0 15,0 0 6720-15,0 0 1296 0,-6 3 256 0,6-3 48 16,0 0-5280-16,0 0-1056 0,-8 1-224 0,8-1-32 16,0 0-880-16,0 0-160 0,-5 0-48 0,5 0 0 0,0 0-320 15,0 0-64-15,1-4 0 0,0-2-16 0,-1 6-240 16,6-7 176-16,0 3-176 0,2-2 160 0,-1-1-160 0,2 0 160 15,3 1-160-15,-1 2 160 0,0 0-160 0,1-1 128 16,1 3-128-16,0 0 128 0,0-1-128 0,-1 2 192 16,1 1-192-16,0 1 192 0,1 4-32 15,-2 2 0-15,-4 1 0 0,-2 1 0 0,-2 4 32 0,-1 2 16 16,-3 0 0-16,-4 2 0 0,-4 0-16 0,-1 3-16 16,-3 4 0-16,-1-1 0 0,-1 1-176 0,-2 2 0 15,-1-3 0-15,1 1 128 0,2-2-128 0,2-2 0 16,0-3 0-16,2 0 0 0,2-8 0 0,3 2 0 15,3-5 0-15,1 1 0 0,-5-1-160 0,6-6 160 16,5 4 0-16,0-4-144 0,0 0 144 16,3 0-160-16,3 0 160 0,2-2-160 0,2 0 160 0,2 0 0 15,2-1 0-15,0 2 0 0,6-3 0 0,0 1 0 16,0 1 0-16,0-2 128 0,0 4-128 0,-2-3 0 16,0 3 128-16,-2 0-128 15,0 0-1152-15,-4 0-320 0,-4 0-48 0</inkml:trace>
  <inkml:trace contextRef="#ctx0" brushRef="#br0" timeOffset="3455.49">5682 11447 16575 0,'0'0'1472'0,"0"0"-1168"0,0 0-304 0,0 0 0 0,0 0 5200 0,14 6 992 15,12-2 192-15,-2 0 32 0,-4-2-3552 0,-7 2-720 16,-13-4-144-16,0 0-16 0,6 3-1216 0,5 1-224 16,3 1-48-16,2-1-16 0,1-3-352 0,1 4-128 15,-2-1 0-15,2 0 0 16,5 1-2368-16,-3-1-560 0</inkml:trace>
  <inkml:trace contextRef="#ctx0" brushRef="#br0" timeOffset="3643.2">5779 11623 16575 0,'14'4'1472'0,"-9"-2"-1168"0,-5-2-304 0,9 4 0 16,5 2 6016-16,-3-5 1136 16,-1-1 224-16,1 3 48 0,5 1-4992 0,-3-2-1024 0,-4-1-192 0,3 2-32 15,4 1-848-15,-2-1-160 0,1-3-48 0,-4 2 0 31,3 0-880-31,0 0-176 0,2-2-32 0,-2 0-19424 0</inkml:trace>
  <inkml:trace contextRef="#ctx0" brushRef="#br0" timeOffset="4312.39">6447 11626 9215 0,'0'0'816'0,"0"0"-656"0,0 0-160 0,0 0 0 0,13 3 7104 0,1 1 1376 16,2-1 288-16,-8 1 48 0,-8-4-5632 0,0 0-1136 15,0 0-208-15,0 0-48 0,6 4-1088 0,3-1-192 16,1-1-64-16,0-1 0 0,1 2-320 0,0 0-128 15,4-2 0-15,-1 2 0 0,1 1 128 0,-1-4-128 16,3 2 0-16,0 2 0 16,-1-1-848-16,-1 1-272 0,1 1-48 0,-1-1-19536 0</inkml:trace>
  <inkml:trace contextRef="#ctx0" brushRef="#br0" timeOffset="4960.14">6946 11626 11055 0,'0'0'976'16,"0"0"-784"-16,0 0-192 0,0 0 0 0,0 0 6016 15,0 0 1152-15,0 0 224 0,0 0 48 0,6-3-4944 0,1-1-976 16,-7 4-208-16,5-5-32 0,1 1-896 0,-2-3-160 16,-4 1-32-16,4-1-16 0,6 3-176 0,-4 0 0 15,-2-2 0-15,1-1 0 0,2 2 0 0,-1 1 0 16,1-2 0-16,-1 2 128 0,-6 4-128 0,10-3 160 15,0 3-160-15,-1 0 160 0,-1 0-16 0,1 3 0 16,2 1 0-16,-2-2 0 0,-1 5 48 0,0 1 0 16,1 1 0-16,0 0 0 0,-2-1 160 0,-2 1 32 15,-3 1 16-15,1 6 0 0,0-1-16 0,-3 4-16 16,-2 1 0-16,0 3 0 0,-2 7-112 0,-1-2-32 16,-5 1 0-16,0 1 0 0,-1-4-224 0,-2-2 0 15,-1 2 0-15,1-5 0 0,1-2 0 0,-1-1 0 16,-3-5 0-16,2 0 0 0,-1-3 0 0,4-1 0 15,0-5 0-15,-1-1-160 0,-1-3 160 0,4 0-160 16,1-3 160-16,-1-1-160 0,-3-2-16 0,4-1 0 16,4-2 0-16,1 1 0 0,-4-1-96 0,3-1-32 15,4 0 0-15,0 0 0 0,1 3-64 0,2-3-16 16,0 1 0-16,3 2 0 0,5-1 32 0,-4 2 0 0,-3-1 0 16,4 1 0-16,4 3 352 0,-1-1 0 0,-4 4 0 15,4 0 0-15,3 3 0 0,-1 1 128 0,-3 0 32 0,0 0 0 16,2 1 288-16,0 3 48 0,-2 1 16 15,1 1 0-15,-2 1-32 0,0 2 0 0,0 0 0 0,-1-3 0 16,-3 2-224-16,2-1-32 0,2-1-16 0,-3-1 0 0,-2-2-208 16,-1 1 0-16,2-2 0 0,-5-6 0 0,0 0 0 0,0 0 0 15,7 7 0-15,-1-1-160 16,-6-6-2848-16,8 3-560 0</inkml:trace>
  <inkml:trace contextRef="#ctx0" brushRef="#br0" timeOffset="5189.25">7319 11936 38703 0,'0'0'1712'0,"0"0"352"15,0 0-1648-15,0 0-416 0,0 0 0 0,0 0 0 0,0 0 2096 0,0 0 336 16,0 0 64-16,0 0 0 0,0 0-1456 0,0 0-288 15,0 0-64-15,0 0-16 0,0 0-480 0,0 0-192 16,0 0 128-16,0 0-128 0,0 0 0 0,0 0 0 16,0 0 0-16,0 0 0 15,0 0-512-15,0 0-144 0,0 0-32 0,0 0-21008 0</inkml:trace>
  <inkml:trace contextRef="#ctx0" brushRef="#br0" timeOffset="5535.16">7602 11554 19343 0,'0'0'1728'0,"0"0"-1392"0,0 0-336 0,-4 6 0 0,5 3 4928 0,-2-1 928 15,-4 1 176-15,-1 2 48 0,0-2-3648 0,-1 1-704 16,-2-3-160-16,0 3-32 0,0 4-768 0,2-5-144 15,2 1-48-15,-3-1 0 0,-4-1-288 0,4 1-64 16,7-2-16-16,-1-1 0 0,-5-2-208 0,7-4 128 16,3 10-128-16,-3-10 0 0,0 0 128 0,0 0-128 15,6 3 0-15,3 1 0 0,0-1 0 0,3 1 0 0,1-1 0 0,2 0 0 16,-3-3 0-16,-1 4 128 16,1-1-128-16,1 0 0 0,2-2 0 0,-1 2 0 15,-1-1 0-15,0 2 0 16,0-3-352-16,-1 2-64 0,-1 0-16 0,-1 1 0 15,3 0-1008-15,-4-2-208 0,-1 1-32 0,-8-3-16 16,7-3-2624-16,-7 3-528 0</inkml:trace>
  <inkml:trace contextRef="#ctx0" brushRef="#br0" timeOffset="5756.17">7720 11556 31791 0,'0'0'1408'0,"0"0"288"0,0 0-1360 0,0 0-336 0,0 0 0 0,-2 7 0 15,2 3 2864-15,0-1 496 0,0 2 96 0,-2-1 32 0,0-1-1760 16,1 5-368-16,0 0-64 0,-2 2-16 0,1-2-544 0,-1 6-112 16,2-1-32-16,-1 8 0 0,0 0-192 0,0-1-32 15,1 0-16-15,1-1 0 0,0 2-192 0,0-5-32 16,0-1-128-16,1-2 192 0,2-2-192 0,0 0 0 16,-2-1 0-16,3 0 0 15,1-6-656-15,0 1-128 0,2-2-32 0,-1-1 0 16,1-2-2320-16,-1-2-448 0</inkml:trace>
  <inkml:trace contextRef="#ctx0" brushRef="#br0" timeOffset="6187.8">7936 11673 8287 0,'0'0'736'0,"0"0"-592"16,0 0-144-16,4-4 0 0,-4 4 5280 0,5-5 1024 16,0-3 208-16,0 2 32 0,-5 6-4032 0,6-6-800 15,0 1-176-15,1-1-16 0,-1 0-1040 0,1-1-208 0,1 3-32 0,1-2-16 16,0 2-224-16,0 0 176 0,2 1-176 0,0 1 160 16,1-2 224-16,1 4 64 0,0 0 0 15,0 4 0-15,-1-2 448 0,1 2 112 0,0-1 16 0,1 3 0 16,-1 2-112-16,0 1-16 0,-1 2 0 0,-2 2 0 15,-1 3-192-15,0-2-64 0,-2 3 0 0,-3 3 0 16,-3 2-128-16,-1-1-48 0,-2 3 0 0,-4 2 0 16,-2-3-240-16,-1 0-48 0,-1 2-16 15,-2-1 0-15,-2-3-160 0,0-4 0 0,0-1 0 0,0-3 0 16,-3-5 0-16,1-1 0 0,0-5 0 0,2-2-176 16,-1-2 176-16,2-5-192 0,0-1 192 0,1-1-192 0,2-4 64 0,-1 0 0 15,0-2 0-15,3 0 0 0,3-2 128 16,-1 0-208-16,2-3 80 0,2 3 128 0,0 0-176 0,4-3 176 15,0 3-128-15,2-1 128 0,2 4-384 0,0 0 16 16,2-1 0-16,1 3 0 16,0-1-1024-16,2 4-208 0,2 2-32 0,0 1-11744 15,1-1-2368-15</inkml:trace>
  <inkml:trace contextRef="#ctx0" brushRef="#br0" timeOffset="6793.29">8355 11664 35183 0,'0'0'1552'0,"0"0"336"0,0 0-1504 0,0 0-384 0,0 0 0 0,0 0 0 16,0 0 1952-16,0 0 320 0,0 0 64 0,0 0 16 16,-7 0-1440-16,7 0-272 0,0 0-64 0,0 0-16 0,-2-4-432 0,2 4-128 15,0 0 0-15,0 0 0 16,1-7 0-16,2 1 0 0,-1 2 0 0,2-3 0 0,1 0 160 0,2 5-160 16,1-5 128-16,0 3-128 0,-1 0 144 0,3 2-144 15,-2-2 160-15,2 1-160 0,0-1 176 0,0 4-176 16,-1-2 192-16,0 2-192 0,1 2 176 0,0-2-176 15,-3-2 160-15,1 2-160 0,0 6 144 0,-1 1-144 16,-7-7 128-16,4 6-128 0,-3 5 176 0,-2-2-48 16,-3-2-128-16,-3 6 192 0,-2 0-192 0,0 1 176 15,-2 2-176-15,0-2 160 0,-3-1-160 0,1 0 0 16,0 1 0-16,2-1 0 0,-1-3 0 0,1 1 0 16,2-2 0-16,1-3 0 0,2 1 0 0,0-3 0 15,6-4 0-15,0 0 0 0,0 0 0 0,0 0 0 16,0 0 0-16,0 0 0 0,4 6 176 0,-4-6-48 15,7 4-128-15,2-1 192 0,2 0-64 0,0-2-128 16,1 1 176-16,1 2-176 0,0 3 160 0,2-3-160 16,-1 2 128-16,1 4-128 0,-1-1 160 0,-1-1-160 0,-1 1 192 0,-2 4-192 15,-1 0 256-15,-1 1-48 0,-1 2-16 0,-3-1 0 16,-2 0 80-16,-2 2 16 16,-2-2 0-16,-2 0 0 0,-3 0-288 0,1 1 160 15,-3-1-160-15,-2-3 128 0,1-3-128 0,-1 2 0 0,-1-5 0 0,1-1 0 16,-1-1-192-16,0-2 192 0,0-2-160 0,-1-2 160 15,0 0-464 1,1-5 0-16,0-1 0 0,2-1 0 0,0-1-2112 16,2 1-432-16</inkml:trace>
  <inkml:trace contextRef="#ctx1" brushRef="#br0">7352 3724 0,'0'0'0,"0"0"16,0 0-1</inkml:trace>
  <inkml:trace contextRef="#ctx0" brushRef="#br0" timeOffset="11484.33">11573 11174 5519 0,'0'0'496'0,"0"0"-496"0,0 0 0 16,0 0 0-16,4-4 2736 0,-4 4 448 0,0 0 80 0,0 0 32 15,0 0-576-15,0 0-112 0,6-4-32 16,-6 4 0-16,0 0-416 0,0 0-96 0,0 0-16 0,7 4 0 16,-7-4-480-16,5 8-96 0,-1 3-32 0,-2 0 0 15,1-1-272-15,-2 1-48 0,-1 5-16 0,0 1 0 16,-1-2-256-16,0 2-48 0,-2 0-16 0,1 0 0 0,-2 0-272 0,1 2-48 15,0-2-16-15,1-3 0 0,-2 2-208 0,1 1-48 16,3-4-16-16,0-2 0 0,0-1-176 16,2 2 0-16,-2-12 0 0,0 0 0 0,2 6 0 0,1 1 0 15,-1-3 0-15,2 2 0 0,-4-6 0 16,0 0 0-16,7 0-128 0,-2 2 128 16,-5-2-2000-16,5-4-336 15,1 1-64-15</inkml:trace>
  <inkml:trace contextRef="#ctx0" brushRef="#br0" timeOffset="11972.88">12421 11736 6447 0,'8'0'576'0,"1"-3"-576"0,1 3 0 0,-1-3 0 16,-1 2 4288-16,-3 1 768 0,1-3 128 0,-6 3 48 15,0 0-2496-15,0 0-496 0,0 0-112 0,0 0-16 16,0 0-640-16,-6-4-128 0,-5-2-16 0,-3 3-16 16,-6-1-640-16,-3 2-128 0,-6-2-32 0,-4 1 0 15,-5 3-80-15,-6 0-32 0,-7 0 0 0,-3 3 0 16,-1-1 0-16,-1 0 0 0,-1-2 0 0,0 0 0 16,-1 0-48-16,2 2-16 0,1 2 0 0,-2 2 0 15,-2-3-96-15,2 1-32 0,3-1 0 0,4 1 0 16,3-4 48-16,3 3 0 0,2 0 0 0,5 0 0 15,6-2-64-15,0 5-16 0,1-2 0 0,4-2 0 16,4 2-48-16,10 0-128 0,7 0 192 0,-6 1-64 16,-6-1 32-16,4-1 0 0,7 1 0 0,-2 0 0 0,-3 1-160 15,2-1 0-15,3 0-192 0,4 0 192 16,2-4-1504-16,0 0-176 16,-1 5-48-16,1-5-11008 0,3 6-2192 0</inkml:trace>
  <inkml:trace contextRef="#ctx0" brushRef="#br0" timeOffset="12670.97">11127 12096 5519 0,'-6'0'496'0,"6"0"-496"16,0 0 0-16,4-4 0 0,0-1 2368 0,0 1 368 15,-2-3 80-15,0 3 0 0,-4-2-1504 0,4 2-304 16,1-3-64-16,1 1-16 0,0-1 128 0,0 0 32 15,-4 7 0-15,0 0 0 0,3-6 320 0,-3 6 80 0,0 0 16 0,0 0 0 16,0 0 352-16,0 0 80 0,0 0 16 0,0 0 0 16,0 0-272-16,4 10-48 0,0 0-16 0,0 3 0 15,-2-3-448-15,-2 1-80 0,-2 4-32 0,0 0 0 0,2 0-320 0,0 0-64 16,-1 2-16-16,-3 3 0 0,-2 6-224 16,-1 0-48-16,2 1-16 0,7 0 0 0,12-1-224 15,-11 1-144-15,-13 0 192 0,1-4-192 0,1-6 128 16,11 1-128-16,12-3 0 0,-6 2 0 0,-12-1 0 0,-3-6 0 15,2 1-128-15,2-2 128 16,0-3-1456-16,4-2-192 0,-2-4-32 0,6 3-11776 16,-6-3-2352-16</inkml:trace>
  <inkml:trace contextRef="#ctx0" brushRef="#br0" timeOffset="12927.59">11404 12189 28047 0,'0'0'1232'0,"0"0"272"0,0 0-1200 0,0 0-304 15,0 0 0-15,-7 0 0 0,-6 4 2336 0,3-2 416 16,2 0 64-16,-3 3 32 0,-8-1-1520 0,3 0-304 16,2 2-64-16,0 1-16 0,-4-2-592 0,-2 0-112 0,-2 0-32 0,3 2 0 15,-1-3-208-15,2 0 0 0,-2 1 0 0,2-4 0 16,1 2 0-16,3 1 128 0,3-4-128 0,0 0 0 15,3 3 0-15,8-3 128 0,0 0-128 0,0 0 0 16,-5 4-1232-16,5-4-304 16,0 0-48-16,0 0-15776 0</inkml:trace>
  <inkml:trace contextRef="#ctx0" brushRef="#br0" timeOffset="13949.56">11535 12432 3679 0,'0'0'160'0,"5"-4"32"0,0 4-192 0,3-2 0 0,0-2 0 0,1 0 0 0,-1-1 4272 0,0-3 800 15,-2 1 176-15,1 1 16 0,-3-1-3360 0,0-2-688 16,-2-1-128-16,0-1-16 0,-2-2-304 0,-2 2-48 15,0 2-16-15,-4-4 0 0,-1 0 48 0,-3 3 0 16,0-1 0-16,-2 5 0 0,-1-1-112 0,3 3-32 16,-2 2 0-16,-3-2 0 0,0 4 240 0,0 1 48 0,1 4 16 0,-2-1 0 15,0 3 32-15,3-1 0 16,6 5 0-16,-4 2 0 0,-2 0-352 0,0 0-64 16,1 4-16-16,3 0 0 0,0 5-240 0,0-1-48 15,2-4-16-15,3-1 0 0,3 1-64 0,1 0-16 0,0-1 0 16,2-2 0-16,4 2-128 0,0-3 0 0,2-3 0 0,1 1 0 15,3-2 0-15,1-2-304 0,0-3 48 0,2-2 16 16,0-1-416 0,1-1-96-16,0-3-16 0,-1-1 0 15,1 1-144-15,0-4-48 0,-2 0 0 0,3-5 0 16,-2 1 512-16,-6 1 80 0,-1-1 32 0,-2 0 0 0,-2-3 144 16,0 3 16-16,-1-5 16 0,-1 3 0 0,-2 0 160 0,0-4-208 15,-1 1 80-15,0 6 128 0,-2-1 176 0,1 2 144 0,-2 5 48 16,4 4 0-16,-6-4 224 0,6 4 48 0,-7 0 16 0,7 0 0 0,0 0 0 0,-6 7 0 15,0-1 0-15,-1 2 0 0,1 1-48 0,0 2-16 16,4-1 0-16,-1 3 0 0,2 0-160 0,2 0-48 16,3-2 0-16,1 2 0 0,2 0-192 0,1 0-64 15,0 0 0-15,-1-5 0 0,1 1-128 0,1-2 0 16,1-1 0-16,0-2 0 0,1 2-176 0,-1-5 176 16,1 1-128-16,0-2 128 0,0-2-144 15,1 2 144-15,-1-4-160 0,1 1 160 0,0-1-320 0,0-2 16 16,1-1 16-16,-3 1 0 15,-1-5-336-15,1 2-64 0,-1-1-16 0,1-3 0 16,1-5-96-16,-3 3-32 0,-4 0 0 0,-1-2 0 0,1-1 352 16,0 1 64-16,0 3 16 0,-1-2 0 0,-2 1 240 0,1 2 160 15,-2 3-192-15,1 1 192 0,-1 2 0 0,0 1 0 16,0 6 0-16,0 0 0 0,0 0 0 0,0 0 176 16,0 0 0-16,0 0 0 0,-1 10 592 0,-1-1 128 0,0 2 32 15,0 2 0-15,0 0-32 0,0 1 0 16,1 2 0-16,0 1 0 0,-1 0-224 0,2 1-48 0,2-3-16 0,-2 2 0 15,0-1-192-15,0-2-32 16,0 2-16-16,0-3 0 0,1-3-368 0,0 3 144 0,1-3-144 16,2-3 0-16,0 3 0 0,-2-6 0 0,-2-4 0 15,0 0 0-15,0 0 0 0,0 0 0 0,0 0-144 0,0 0 144 16,0 0-176-16,0 0 176 0,-1-10-208 0,0 2 80 16,1-2 128-16,1-3-160 0,0 1 160 0,0 2-160 15,2-1 160-15,0 1 0 0,-2-3 0 0,2 2-128 16,-1-2 128-16,2 4 0 0,0-2 0 0,0 1 0 15,0 1 0-15,4 0 0 0,0 2-176 0,1 2 176 0,-1-2-256 16,1 1 32-16,0-1 16 0,0 5 0 16,-1-2 208-16,1 4 0 0,2 0 0 0,-2 0 0 15,0 4 0-15,-1-2 0 0,0 2 0 0,-2 3 0 0,0-3 0 16,-3 2 0-16,0 3 128 0,1-1-128 0,0 4 128 0,-1-2-128 16,-2 1 192-16,0-1-192 0,0 3 272 0,-1 1-48 15,2-1-16-15,-2 0 0 0,-2 0 0 16,2 0 0-16,2 0 0 0,-1-5 0 0,0 2-208 0,1 0 144 15,-1-1-144-15,2-1 128 0,-1 1-128 0,2-3 0 16,3-2 0-16,1 0 0 0,-1 1 0 0,4-3-176 16,1-2 176-16,1 0-128 15,1-4-1200-15,1 1-224 0,0-5-48 16,1 2-11104-16,0-3-2208 0</inkml:trace>
  <inkml:trace contextRef="#ctx0" brushRef="#br0" timeOffset="14341.12">12326 12113 23839 0,'0'0'1056'0,"0"0"224"0,0 0-1024 0,0 0-256 0,0 0 0 0,0 0 0 0,0 0 2624 0,0 0 464 16,0 0 112-16,2 9 0 0,1-3-1088 0,-2 2-208 16,1 1-48-16,-2-2-16 0,0 4-528 0,1 2-96 15,0 4-32-15,1-2 0 0,-1 5-368 0,0 1-80 16,0-1-16-16,1 3 0 0,-1-2-336 0,0 4-80 15,1-1-16-15,0-1 0 0,0-3-288 0,0 1 128 16,1-4-128-16,-1 2 0 0,2-2 0 0,0-1 0 16,-1-5 0-16,1 2 0 0,1-3 0 15,2-1-176-15,-1-5 32 0,1 2 0 16,2-5-2176-16,0-1-432 0,2 0-96 16,-1-4-16304-16</inkml:trace>
  <inkml:trace contextRef="#ctx0" brushRef="#br0" timeOffset="14812.65">12555 12212 14735 0,'0'0'1312'0,"0"0"-1056"0,0 0-256 0,0 0 0 16,0 0 3520-16,0 0 656 0,0 0 128 0,0 0 32 16,4-4-2448-16,-4 4-480 0,0 0-112 0,5-5-16 0,-1 1-832 15,-4 4-192-15,4-6-16 0,0 2-16 0,0-5-224 16,1 5 0-16,-1-3 0 0,-4 7 0 0,7-4 128 0,-1-2 0 15,1 3-128-15,-1-1 192 0,2 0 192 16,1 1 16-16,0 1 16 0,2-2 0 0,1 4 64 0,-1-3 16 16,1 3 0-16,1-1 0 0,0-2-64 0,1 3-16 15,-3 3 0-15,1-2 0 0,-1 2 80 16,0 1 16-16,1-2 0 0,0 2 0 0,-2 3-64 0,1 2-16 16,-2 2 0-16,-1 2 0 0,-2 1-32 0,-2 2 0 15,0 3 0-15,-1 1 0 0,-2 1-112 0,-2 1-32 16,-2-1 0-16,-1 3 0 0,-1-2-256 0,-1-1 160 15,-2-1-160-15,0-3 128 0,1 2-128 0,-2-6 0 16,-1 1 0-16,1-4 0 0,-1-3 0 0,0 2 0 16,-1-8-128-16,1 2 128 0,-1-6-144 0,1 2 144 15,-1-6-192-15,0-2 192 0,-1 3-192 0,0-5 64 16,2-2 128-16,0 2-208 0,4 0 208 0,-1 0 0 16,0-3 0-16,0 1-144 0,0 0 144 0,1-4 0 15,-1 1 0-15,2-1 0 0,0-4 0 0,1 1-160 0,0 1 160 0,4 2 0 16,3 1 0-16,1 1 0 15,-1 0 0-15,4 0 0 0,1 2 0 0,1 0 0 0,3 1 0 16,1 2 0-16,1-1 0 0,1 1 0 0,0 1 0 16,1-2 0-1,0-2-2832-15,-2 3-672 0</inkml:trace>
  <inkml:trace contextRef="#ctx0" brushRef="#br0" timeOffset="16301.58">13083 11573 9215 0,'0'0'816'0,"0"0"-656"16,0 0-160-16,0 0 0 0,0 0 4112 0,0 0 800 15,0 0 144-15,0 0 48 0,8 3-2720 0,-8-3-528 16,0 0-128-16,7 0 0 0,1 0-736 0,0 0-144 16,-1-3-16-16,1 3-16 0,-1 3-48 0,1-3-16 15,1-3 0-15,1 3 0 0,0 0-112 0,2 0 0 16,1 3-16-16,0-3 0 0,1 1-256 0,1 2-48 15,-2-3-16-15,0 2 0 0,-2 0-128 0,-1 0-32 16,1 1 0-16,-2-2 0 16,-9-1-1200-16,8 3-240 0,-1 1-48 0</inkml:trace>
  <inkml:trace contextRef="#ctx0" brushRef="#br0" timeOffset="16527.09">13143 11720 32415 0,'0'0'1440'0,"5"4"288"0,-5-4-1376 0,7 2-352 0,-1 2 0 0,2 2 0 15,1-5 1568-15,2 1 240 0,-2-2 48 0,0 0 16 16,0 0-1056-16,0-2-224 0,2 1-32 0,-1-2-16 16,1 3-288-16,-1-3-48 0,1 2-16 0,-1-2 0 15,2 1-64-15,-3 2 0 0,-1 2-128 0,-8-2 192 0,7-4-192 0,1 4 0 16,-1 0 128-16,1 0-128 15,0 0-352-15,-1 2-112 0,-1 0-32 0,-6-2-17824 0</inkml:trace>
  <inkml:trace contextRef="#ctx0" brushRef="#br0" timeOffset="17854.3">13865 11437 911 0,'0'0'0'0,"0"0"0"0,0 0 0 0,0 0 0 16,0 0 2880-16,6-11 512 0,2 2 80 0,-8 9 32 0,0 0-944 0,0 0-192 15,0 0-48-15,0 0 0 0,0 0 0 0,0 0 0 16,0 0 0-16,0 0 0 0,0 0-208 0,0 0-32 16,0 0-16-16,1 9 0 0,2-2-496 0,-3 4-96 15,0 2-32-15,1 2 0 0,1 0-368 0,-2 4-80 16,-4 1-16-16,0 1 0 0,1-1-240 0,0 2-48 15,0-1-16-15,0 1 0 0,-1-1-240 0,1 3-48 16,1 2-16-16,0-3 0 0,0 1-240 0,-1 0-128 16,2-2 160-16,0-3-160 0,-1 1 0 0,1-3 0 15,0-2 0-15,1-2 0 0,0-4 0 0,1 1 0 16,0-6 0-16,2 3 0 16,-3-7-1216-16,0 0-256 0,4 5-32 0,2-1-19328 0</inkml:trace>
  <inkml:trace contextRef="#ctx0" brushRef="#br0" timeOffset="18080.53">14048 11822 28559 0,'7'4'2544'0,"-4"0"-2032"0,-3-4-512 0,0 0 0 16,0 0 3696-16,0 0 640 0,8 2 128 0,-2 2 16 0,-6-4-3008 0,0 0-624 15,0 0-112-15,0 0-32 0,6 0-512 0,-6 0-192 16,0 0 0-16,0 0 144 0,0 0-144 0,0 0 0 16,0 0 0-16,7 0 0 15,-7 0-768-15,6-4-192 0,-6 4-48 0,7-2-12448 16,-7 2-2496-16</inkml:trace>
  <inkml:trace contextRef="#ctx0" brushRef="#br0" timeOffset="18765.59">14536 11381 10127 0,'0'0'896'0,"0"0"-704"0,0 0-192 0,0 0 0 15,0 0 3840-15,0 0 720 0,0 0 160 0,0 0 16 0,0 0-2416 16,0 0-480-16,0 0-112 0,-6 5 0 16,-2-4-704-16,0 2-128 0,-2-1-16 0,1 0-16 0,-3-2-448 0,0 2-96 15,0-2 0-15,0 0-16 0,-1 0-176 16,3 0-128-16,-1 0 144 0,1 0-144 0,-1 0 0 0,2 3 0 15,0-2 0-15,0-1 0 0,1-1 128 0,1 1-128 16,1 1 0-16,6-1 0 0,-5 3 192 0,-1 3-64 16,6-6-128-16,-3 7 192 0,-1 0 32 0,1 0 0 15,2 0 0-15,-1 0 0 0,1 2 160 0,0-1 48 16,-1 1 0-16,2 1 0 0,-1 1-112 0,0 0-32 16,1-3 0-16,-1 5 0 0,-1-2 0 0,1 2 0 15,0-4 0-15,1 2 0 0,0-2-80 0,0 1-16 16,0-1 0-16,0-9 0 0,0 8-192 0,0-8 128 15,0 9-128-15,-2-1 0 0,2-8 0 0,2 9 128 16,-2-9-128-16,0 0 0 0,0 0 0 0,0 0 0 16,0 0 0-16,0 0 0 0,0 0 0 0,0 0 0 15,5 4 0-15,-5-4 0 0,8 3-128 0,-2 1 128 0,-6-4 0 16,9-1 0-16,-1 1-128 0,1-3 128 0,1 0 0 16,-1 3 0-16,0 0 0 0,1 0 0 15,2-4 0-15,1 4 0 0,2 4 0 0,-1-1 0 0,1-3 0 16,0 4 144-16,0-1-144 0,2 1 0 0,-2 2 144 0,0 1-144 15,-2-1 128-15,-1 1-128 0,-2 6 160 0,-2-3-160 16,-3 3 208-16,-1 0-48 0,-3 1-16 0,-2 0 0 16,-1 2 112-16,-4-3 32 0,-3 1 0 0,0 2 0 15,-2-3-160-15,0 1-128 0,-4 0 144 16,1-4-144-16,-2 2 0 0,3-4 0 0,-1-2 0 0,1 1 0 16,-2-5 0-16,3 2 0 0,-2-1 0 0,2-3 0 15,2-3 0-15,2 3 0 0,0-2 0 0,1 0 0 0,7 2-160 16,0 0 160-16,-3-6-128 0,3 6 128 15,-2-7-3216-15,2 7-560 0</inkml:trace>
  <inkml:trace contextRef="#ctx0" brushRef="#br0" timeOffset="19176.5">14789 11453 17503 0,'0'0'768'0,"0"0"176"0,0 0-752 0,0 0-192 0,0 0 0 0,0 0 0 15,0 0 1920-15,0 0 368 16,0 0 64-16,0 0 16 0,0 0-576 0,0 0-128 15,0 0 0-15,0 0-16 0,2 6-288 0,-2 2-48 0,0 1-16 0,-2 2 0 16,-2-2-144-16,2-1-48 16,-2 5 0-16,0 0 0 0,0-3-192 0,0 4-32 0,0-4-16 0,0 2 0 15,1-2-368-15,1 1-80 0,2-11-16 0,-1 6 0 16,-1 3-256-16,2-9-144 0,0 0 160 0,0 0-160 16,3 8 0-16,-3-8 0 0,0 0 0 0,6 7 0 0,1-1 0 0,1-3 0 15,0-3 0-15,2 0 0 0,1 0 0 0,0 3 0 16,1-6 0-16,1 0 0 0,-1-1 0 15,0 2-128-15,0-2 128 0,-1-3 0 16,0 3-416-16,-1-2-32 16,0 2 0-16,-1-1 0 0,-1-2-2512 0,-2-1-512 15,1 2-112-15</inkml:trace>
  <inkml:trace contextRef="#ctx0" brushRef="#br0" timeOffset="19404.39">14952 11343 911 0,'0'0'0'0,"0"0"0"0,0 6 0 0,0 2 0 0,0 1 6544 0,0 2 1232 16,-2 2 240-16,1 0 48 0,0 1-3904 0,-1 5-768 0,1-2-176 0,1 4-16 16,0 1-1472-16,0 1-304 0,-1 1-48 0,1 0-16 15,0 2-560-15,0-3-112 0,0 1-32 0,1 2 0 16,0 4-208-16,1-4-32 16,-1 2-16-16,0-2 0 0,2-2-208 0,0-1-64 15,-1 0 0-15,1-2 0 0,-1-6-128 0,1-2 0 0,0 0 0 0,-2-5 0 31,-1-8-576-31,0 0-112 0,0 0-16 0,0 0 0 16,0 0-2368-16,0 0-496 0</inkml:trace>
  <inkml:trace contextRef="#ctx0" brushRef="#br0" timeOffset="20525.56">15152 11522 2751 0,'0'0'128'0,"0"0"16"16,-7 4-144-16,7-4 0 0,0 0 0 0,0 0 0 0,0 0 7424 0,0 0 1440 0,0 0 288 0,0 0 64 16,0 0-6464-16,0 0-1280 0,0 0-272 0,0 0-48 15,0 0-800-15,0 0-160 0,0 0-16 0,0 0-16 16,4-7-160-16,2 4 0 0,-1-4 0 0,0 0 0 16,2 1 0-16,-1-1 0 0,-1-2 0 0,2 3 0 15,0-2 0-15,-1 1 0 0,2-2 0 0,0 3 0 16,0-1 0-16,0 0 0 0,-1 0 0 0,1 0 128 15,1 2-128-15,1 1 0 0,-1 0 144 0,1 1-144 16,1 2 128-16,-1-2-128 0,1 3 160 0,-2 3-160 0,0-2 192 0,0 5-48 16,-1-1-16-16,-1 4 0 15,-2 1 144-15,0 2 32 0,-1 0 0 0,-3 4 0 0,-1 3 112 0,-1 1 32 16,-3 1 0-16,-3 1 0 0,1 2-64 0,-2-3-16 16,-1-2 0-16,-2 5 0 0,0 0-224 0,-1-2-144 15,-1-1 192-15,1-2-192 0,0 4 0 0,2-5 0 16,1 0 0-16,1-3 0 0,0-2 0 15,1 0 0-15,2-4 0 0,1-1 0 0,4-8 0 0,0 0 0 16,0 0 0-16,0 0 0 0,0 0 0 0,0 0 0 16,0 0 0-16,9 0-144 0,0 0 144 0,1-4-128 15,0 1 128-15,2 3-128 0,1-1 128 16,0-2 0-16,0 3 0 0,3 0 128 0,0 0 32 0,-1 3 16 16,1-2 0-16,0 2 0 0,-1-2-176 0,0 2 192 15,-2 1-192-15,0 1 192 0,-2-1-192 0,-1-1 0 16,-2 3 144-16,0-2-144 0,-3 0 0 0,-5-4 0 0,0 0 0 15,0 0 128 1,0 0-2240-16,0 0-432 0,0 0-80 0</inkml:trace>
  <inkml:trace contextRef="#ctx0" brushRef="#br0" timeOffset="30102.5">25708 11500 911 0,'0'0'0'0,"0"0"0"0,0 0 0 0,0 0 0 0,0 0 4208 0,5-7 752 15,-1 1 160-15,1-1 16 0,-1 1-2368 0,-4 6-464 16,4-7-112-16,0-1-16 0,0 2-256 0,-4 6-48 16,0 0-16-16,0 0 0 0,0 0-144 0,0 0-48 15,0 0 0-15,0 0 0 0,0 0-256 0,7 4-48 16,-7-4-16-16,5 10 0 0,-2 2-432 0,-1 0-80 15,1 3-32-15,-2 2 0 0,0 0-352 0,-2 3-64 16,1 0 0-16,-1-1-16 0,-2 1-176 0,2 1-16 16,0-1-16-16,-1-1 0 0,0-2-160 0,0 3 0 15,1-3 0-15,0-4 128 0,-1 0-128 0,1-2 0 16,1-5 0-16,0-6 0 16,0 0-672-16,0 0-112 0,0 0-32 0,0 0 0 15,0 0-2304-15,0 0-464 0</inkml:trace>
  <inkml:trace contextRef="#ctx0" brushRef="#br0" timeOffset="30618.65">26675 12062 4607 0,'0'0'400'16,"0"0"-400"-16,0 0 0 0,0 0 0 0,0 0 4800 0,0 0 864 16,0 0 176-16,0 0 48 0,0 0-2848 0,0 0-560 15,-6-7-112-15,-3 1-32 0,-4-1-720 0,-4 0-144 16,-4 1-16-16,-5 2-16 0,-4-1-416 0,-7 1-64 16,-6 0-32-16,-4 1 0 0,-6 1-352 0,-3 0-64 15,-6 2 0-15,1-2-16 0,-1-2-112 0,1 4 0 16,1-3-16-16,-1 6 0 0,0-3-16 0,-1 4 0 0,-1-4 0 15,3 2 0-15,1-2-144 0,3 0-16 0,-1-2-16 0,5 2 0 16,4-3-176-16,1 3 0 0,-1-1 0 0,3 1 128 16,1 0-128-16,4 0 0 0,0 0 0 0,6 0 0 15,4-3 128-15,5 3-128 0,4-1 0 0,3-2 128 16,2 3-128-16,5-2 0 0,1 2 0 0,4-2 128 16,6 2-128-16,0 0 0 0,0 0 0 0,0 0 0 15,0 0-912-15,0 0-176 0,0 0-16 16,9 0-12496-16,1 0-2496 0</inkml:trace>
  <inkml:trace contextRef="#ctx0" brushRef="#br0" timeOffset="31658.82">25323 12318 22175 0,'13'-9'976'0,"-13"9"208"0,0 0-944 0,3-4-240 0,2 0 0 0,-5 4 0 0,0 0 2832 0,0 0 528 15,0 0 96-15,0 0 32 0,0 0-1184 0,0 0-256 16,5 7-32-16,-1 1-16 0,-1 2-864 0,-2 3-176 16,0 3-48-16,1 1 0 0,-1 3-256 0,-1 1-48 15,-3 1-16-15,1 1 0 0,-1 1-64 0,0 2-16 16,1 0 0-16,1-1 0 0,-1 2-144 0,1-4-48 16,0-1 0-16,-1 2 0 0,1 2-144 0,1-2-48 15,1 2 0-15,1-3 0 0,0-2-128 0,2 2 0 16,3-4 0-16,-1-2 0 0,1 0 0 0,1-4 0 15,2-2 0-15,2-4 0 16,2-1-1344-16,1-2-192 0,-1-4-32 0,2-4-12496 0,0 0-2496 16</inkml:trace>
  <inkml:trace contextRef="#ctx0" brushRef="#br0" timeOffset="31872.43">25559 12542 16575 0,'-7'0'1472'0,"-2"0"-1168"0,-2 0-304 0,-2 0 0 15,-4 0 5680-15,0 0 1072 0,-1 0 224 0,0 0 32 16,-1 3-4448-16,1-3-880 0,1 4-176 0,0-4-32 0,0 2-912 0,1-2-176 16,2 2-48-16,1 0 0 0,0-2-336 0,1 3 144 15,-1-2-144-15,1 2 0 0,3 0 128 0,1 1-128 16,0-2 0-16,8-2 0 0,0 0 0 0,-4 4-144 16,4-4 16-16,0 0 0 15,0 0-2384-15,5 7-480 0,2-1-80 0</inkml:trace>
  <inkml:trace contextRef="#ctx0" brushRef="#br0" timeOffset="32939.56">25804 12651 17391 0,'0'0'768'0,"0"0"160"0,0 0-736 0,6-7-192 0,1 1 0 0,-1-3 0 0,1 1 2192 0,-2-4 416 16,-1 2 80-16,-1-1 0 0,-1-2-704 0,0 3-128 15,-2 0-48-15,-2 0 0 0,0 3-432 0,-1 1-96 16,-2-1 0-16,-2 3-16 0,-1 2-192 0,-1 2-48 16,-1 2 0-16,-1 5 0 0,-1-1-320 0,1 2-64 15,-2 1 0-15,-1 5-16 0,1 0-368 0,0-1-64 16,1 4 0-16,2-1-16 0,-1-3-176 0,4 4 128 15,0-3-128-15,2 5 128 16,0-2-128-16,2 0 0 0,2 0 0 0,2 0 128 16,2 1-128-16,1-3 0 0,1 0 0 0,1-2 0 0,3-2 0 15,1-1 0-15,-1-3 0 0,1-3 0 0,1-2-240 16,1-2 32-16,-2 0 0 0,2-2 0 16,1-5-368-16,0-1-64 0,-1-1 0 0,0-1-16 15,-2-6 112-15,-1-1 32 0,0 0 0 0,-1-3 0 0,-1 3 320 0,-1 0 192 16,0 0-192-16,-1-1 192 0,-1 1 0 0,-2 0-128 0,0 4 128 15,-1 0 0-15,0 5 0 0,-1-1 0 16,0 9 0-16,0 0 0 0,0 0 192 0,0 0 32 16,0 0 16-16,0 0 0 0,-2 9 208 0,0-1 32 0,1 2 16 15,0 2 0-15,1-2-304 0,0 6-64 0,0-1-128 16,0 2 192-16,1 0-192 0,0 1 0 0,2-1 128 0,0 0-128 16,1-1 0-16,1-2 0 0,0-3 0 15,0 0 0-15,1 0 0 0,0-5 0 0,1-2 0 0,-1-1 0 0,2-3 0 16,1-3 0-16,0-1-160 0,1-1 160 15,-3-3-128-15,3-1 128 0,-1-5-128 0,-1-2 128 0,-1-1-128 16,1 0 128-16,-1-3-128 0,-2 1 128 0,0 2 0 16,-1-3 0-16,0 3 0 0,-1 0-128 0,-1 0 128 0,1 1 0 15,-2 3 0-15,1 0 0 0,-1 3 0 16,0 3 0-16,-1 7 0 0,0 0 0 0,0 0 0 0,0 0 0 16,0 0 128-16,0 0-128 0,-2 9 160 0,-1 2-32 15,2 2-128-15,-1 1 192 0,1-1-16 16,0 3-16-16,-1 1 0 0,1 0 0 0,1 3 96 15,0-1 32-15,0 2 0 0,0-1 0 0,0 0 16 0,0-1 0 16,0-2 0-16,0 0 0 0,1-4 16 0,-1 0 0 16,0-2 0-16,2-2 0 0,-1-5-192 0,-1-4-128 15,0 0 192-15,0 0-192 0,0 0 0 0,4-7 0 16,-1 0 0-16,1-5 0 0,0-3-144 0,-1 0 144 16,0-2-128-16,0-3 128 0,-1 3 0 0,2-3 0 15,1 3 0-15,-1 0 0 0,0 2 0 0,2 1 0 16,-1 1 0-16,0 3 0 0,2-1 0 0,-1 1 0 15,2 1 0-15,0 2 0 0,0 1 0 0,0-1 0 0,-1 3 0 16,1 0 0-16,1 4 0 0,2 0 0 16,-1 0 0-16,1 0 0 0,-2 4 0 0,2 0 128 15,-1 3-128-15,-1-1 0 0,-1 1 0 0,0-1 128 0,0 3-128 0,-2 2 0 16,0-1 0-16,-3 1 128 0,0 2-128 0,0 0 0 16,-2 3 128-16,0-2-128 0,-1 3 128 0,2 2-128 15,-1-2 336-15,0 0 0 0,1 2 0 0,-1-2 0 16,1-4-192-16,0 2-144 0,-1-2 192 0,2 0-192 15,2-4 0-15,2 2 0 0,-1-5 0 0,2-2 0 16,1 1 0-16,2-3 0 0,2-2 0 0,-2-4 0 16,1 0-2944-16,1-3-512 15</inkml:trace>
  <inkml:trace contextRef="#ctx0" brushRef="#br0" timeOffset="33630.08">26737 12312 19583 0,'0'0'864'0,"0"0"176"0,0 0-832 0,0 0-208 0,0 0 0 0,0 0 0 0,0 0 2320 0,0 0 432 15,0 0 64-15,0 0 32 0,0 0-608 0,0 0-112 16,0 0-16-16,0 0-16 0,0 0-432 0,0 0-64 15,0 0-32-15,0 0 0 0,2 6-512 0,-1 5-96 16,-1-1-32-16,0 2 0 0,0 3-288 0,0-2-48 16,0 4-16-16,0-2 0 0,0 0-272 0,0-2-64 0,1 3-16 0,1-2 0 15,-2-1-224-15,1-2 0 0,0 0 0 0,2-3 0 16,-1 1 0-16,1-2 0 16,1-1 0-16,-4-6 0 15,5 4-1296-15,-5-4-256 0,7 0-48 0,1 0-12016 0,0-4-2384 16</inkml:trace>
  <inkml:trace contextRef="#ctx0" brushRef="#br0" timeOffset="33826.24">26957 12252 33167 0,'0'0'1472'0,"0"0"304"0,0 0-1424 0,0 0-352 0,7 7 0 0,-2 3 0 15,-1 0 2256-15,-3-1 384 0,-2 2 80 0,1-1 16 16,1 3-1440-16,-1 3-272 0,-1-2-64 0,1 2-16 15,1-1-560-15,-1 0-96 0,-1 0-32 0,1 0 0 0,3-2-128 0,-2 1-128 16,0-4 144-16,1 1-144 0,-2-1 0 16,1-1 0-16,2-2 0 0,-3-7 0 15,0 6-800-15,0-6-208 0,0 0-32 0,0 0-19056 0</inkml:trace>
  <inkml:trace contextRef="#ctx0" brushRef="#br0" timeOffset="34197.11">26597 12309 35535 0,'0'0'1568'0,"0"0"336"0,0 0-1520 0,0 0-384 0,0 0 0 0,0 0 0 16,0 0 1440-16,0 0 224 15,-6 0 32-15,6 0 16 0,0 0-1136 0,0 0-240 0,-7-6-32 0,5-1-16 16,0-1-288-16,1 2 0 0,1-3 0 0,1 2 0 15,1-3 176-15,-1-1-32 0,1 2 0 0,2 2 0 16,2-3 48-16,0 3 16 0,1 1 0 0,-1 2 0 16,2-3-16-16,1 3-16 0,0-1 0 0,2 1 0 15,1 4-16-15,1-2 0 0,0 2 0 0,1 2 0 0,2-2-32 16,1 4 0-16,0 1 0 0,1-1 0 16,-1 0 0-16,2 3-128 0,0-1 192 0,0 1-64 0,-3-1 144 15,-1 1 32-15,1-1 0 0,0-2 0 0,-1 3 0 16,-2-4 0-16,-2 1 0 0,-1-1 0 0,2 0-176 0,-1 0-128 15,-2-3 144-15,1 0-144 0,2-3 0 0,-1-1 0 16,-1-2 0-16,1 0 0 0,-2 2 0 0,0-2 0 16,-1-1 0-16,0 1 0 15,-1-2-1632-15,1-1-224 0,0 2-32 16,-1 1-17696-16</inkml:trace>
  <inkml:trace contextRef="#ctx0" brushRef="#br0" timeOffset="34639.78">27120 12758 1839 0,'0'0'160'0,"0"0"-160"0,0 0 0 0,0 0 0 0,-4-4 7040 15,-3-1 1360-15,-2 1 288 0,-1 0 48 0,-2 0-5040 0,-2-1-1008 16,-6 1-208-16,-2 0-48 0,1 2-1024 0,-2-2-224 16,-2 1-32-16,-1 3-16 0,0-4-480 0,-1 4-80 15,-2 2-32-15,1 0 0 0,-1-2-288 0,3 0-64 16,0 0-16-16,3 0 0 0,2 0-176 0,2 0 0 16,2 3 144-16,3 1-144 0,1-4 0 0,4 2 128 15,2 2-128-15,2 0 0 16,5-4-336-16,-3 5-144 0,2 3-32 0,2-1 0 15,3-1-2912-15,3 1-592 0</inkml:trace>
  <inkml:trace contextRef="#ctx0" brushRef="#br0" timeOffset="35300.37">26768 13026 20559 0,'0'0'896'0,"6"-4"208"0,-1 0-880 0,2-3-224 0,-1 3 0 0,1-1 0 0,-7 5 2528 0,7-4 464 16,-7 4 80-16,6 0 32 0,-6 0-704 0,0 0-144 15,0 0-16-15,0 0-16 0,5 4-784 0,-2 5-160 16,-2-2-16-16,-1 3-16 0,-2 1-416 0,-1 2-96 15,0 0-16-15,1 0 0 0,-2 0-336 0,0 1-80 16,0-2-16-16,1 3 0 0,1-5-160 0,-1 2-128 16,2-4 192-16,1-2-192 0,0-6 128 0,2 10-128 15,2-3 0-15,-4-7 0 0,6 6 0 0,0 0 0 0,3 1 0 0,2-3 0 16,-1-2 0-16,2 0 0 16,1-2 0-16,2 2 0 0,-1-4 0 0,2 2 0 15,-2-4 0-15,2 1-144 16,2-5-832-16,-2 2-176 0,-2-1-16 0,1-2-16 15,0 1-1488-15,1-5-288 0,-3 0-64 0,-1 2-16 16,-2-4-880-16,-2 2-176 0,-2-4-48 0,-3 3 0 16,1 0 2592-16,2 2 512 0,-5-1 96 0,-1 5 32 0,0 8 1552 0,0 0 304 0,0 0 64 0,0 0 16 15,0 0 2400-15,-8 4 480 0,2 3 112 16,-1 3 16-16,-1 3-1136 0,2 3-208 0,0 5-64 0,1-1 0 16,0 2-1056-16,0-1-224 0,1 2-32 0,0 1-16 0,0 2-432 15,1 0-96-15,1 2 0 0,0 1-16 0,2-4-336 16,0 1-64-16,0-3-16 0,3 0 0 0,1-4-208 15,1-2-128-15,2 0 128 0,0-6-128 16,3-2-304-16,0-5-128 16,1-4-16-16,2-4-14416 0,2-5-2880 0</inkml:trace>
  <inkml:trace contextRef="#ctx0" brushRef="#br0" timeOffset="35846.68">27432 11986 1839 0,'0'0'160'0,"0"0"-160"16,0 0 0-16,0 0 0 0,0 0 4896 0,1 6 944 15,4 1 192-15,-5-7 48 0,0 0-2832 0,7 4-560 16,0 0-128-16,1-2 0 0,0 1-896 0,0-3-160 15,-8 0-32-15,9 1-16 0,3 2-400 0,0-3-80 16,-2 0-16-16,2 2 0 0,1 0-272 0,0-2-64 16,0 2-16-16,0 2 0 0,2-1-352 0,1 1-80 15,1-2-16-15,-2 2 0 0,-2 0-160 0,-1 2 0 16,-1-5 0-16,-3 4 0 16,-8-5-1568-16,6 7-400 0,-6-7-80 0</inkml:trace>
  <inkml:trace contextRef="#ctx0" brushRef="#br0" timeOffset="36054.36">27498 12136 30351 0,'0'0'1344'0,"0"0"272"0,0 0-1296 0,4 7-320 0,1-1 0 0,-5-6 0 16,4 4 2416-16,3 2 400 0,0-2 96 0,-7-4 16 16,6 3-1456-16,2 3-272 0,0-6-64 0,-8 0-16 0,0 0-512 15,10 4-96-15,2-4-32 0,-1 4 0 0,-1-2-224 0,0 1-64 16,0-2 0-16,0 2 0 0,1-1-192 0,0 0 0 15,0-2 0-15,1 2 0 0,-2-2 0 0,2 2 0 16,-2-2-176-16,1 2 176 16,-2-4-3776-16,0 0-640 0</inkml:trace>
  <inkml:trace contextRef="#ctx0" brushRef="#br0" timeOffset="36725.71">28570 11925 7359 0,'0'0'656'0,"0"0"-528"0,0 0-128 0,0 0 0 0,0 0 6640 16,6 0 1296-16,3 0 256 0,-2 2 48 0,-7-2-4944 0,0 0-992 16,0 0-192-16,0 0-32 0,0 0-832 0,0 0-160 15,0 0-48-15,0 0 0 0,6 5-400 0,-6-5-96 16,0 0-16-16,6 4 0 0,-6-4-208 0,0 0-32 16,0 0-16-16,0 0 0 0,0 0-144 0,0 0-128 15,0 0 144-15,0 0-144 0,0 0 0 0,0 0 0 16,0 0 0-16,0 0 0 0,0 0 0 0,0 0 0 15,0 0 0-15,0 0 0 0,0 0 0 0,0 0 0 16,0 0 0-16,0 0 0 0,0 0 0 0,0 0 0 16,0 0 0-16,0 0 0 0,0 0 0 0,2 6 0 15,-2-6 0-15,3 10 0 0,-2-2 0 0,-1 1 0 16,0 4 128-16,0 0-128 0,-1 1 0 0,0 3 128 16,-2 6-128-16,0-2 0 0,1 1 192 0,-2 5-64 15,-1 3-128-15,1 3 192 0,2 4 64 0,0 0 16 16,-1-1 0-16,0 1 0 0,3-3 0 0,0-1 0 15,0-7 0-15,0-3 0 0,0-3-80 0,2-3 0 0,-1-1-16 0,0-6 0 16,-1 1-176-16,2-5 0 0,2 1 0 16,-4-7 0-16,0 0 0 0,0 0 0 0,0 0 0 0,6 0 0 31,-6 0-816-31,8-4-144 0,0-5-16 0,0-2-14608 0,-2-2-2912 16</inkml:trace>
  <inkml:trace contextRef="#ctx0" brushRef="#br0" timeOffset="103619.74">19224 15805 3679 0,'13'-11'160'0,"-9"5"32"0,-2-3-192 0,2 2 0 0,3-1 0 0,-2-1 0 0,-2-2 4544 0,-1 2 848 16,1 3 176-16,0-1 48 0,1 1-3056 0,-1 2-592 15,-3 4-128-15,0 0-32 0,0 0-288 0,0 0-64 16,0 0-16-16,0 0 0 0,0 0-112 0,0 0-32 16,0 0 0-16,0 0 0 0,-1 10-384 0,0 2-80 15,-2 0 0-15,1 1-16 0,-2 3-368 0,0 3-80 16,0 1-16-16,-1 1 0 0,-1-2-160 0,4 5-16 16,0 2-16-1,1-2 0-15,-3 2-160 0,3-2 0 0,1 2 144 0,1-3-144 16,-1 1 128-16,3-4-128 0,1 1 128 0,0-6-128 0,-2 0 0 15,2-5 0-15,1 2 0 0,2-4 128 0,1 1-128 0,-2-3 0 16,-6-6 0-16,8 3 0 0,1-3 0 0,1-3-192 16,-1 1 192-16,1-5-192 0,2-3 192 0,1-3-128 15,3 0 128-15,-2-4-128 0,-1-3 128 0,0-1 0 16,1-1 0-16,-5 1-128 0,-3-5 128 0,0 9 0 0,0-3 0 16,1-2 0-16,-2 3 0 0,1 0 0 0,2-1 0 0,-1 0-128 15,-2 3 128-15,2-2 0 0,-3 2 0 0,1 1 0 16,0 3 0-16,0 2 0 15,-1 4 0-15,0 0 0 0,0 2 0 0,-4 5 0 0,0 0 0 16,0 0 0-16,0 0 128 0,0 0-128 0,0 0 160 16,-3 9-160-16,2 4 240 0,0-2-48 0,1 2-16 0,-2 0 0 15,1 0 48-15,-1 4 16 0,-1-4 0 0,0 1 0 16,1 6-48-16,-1-3-16 0,2 3 0 0,-1-1 0 16,2-3-176-16,3 5 128 0,2-4-128 0,-1 1 128 15,-1-1-128-15,3-2 0 0,5 0 0 0,-1-4 0 16,0-2 0-16,-1-2 0 0,0-3 0 0,1-2 0 0,1 0 0 15,1-2-144-15,1-4 144 0,0-3-160 0,1-3 160 16,-1-2 0-16,0-3 0 0,-2 5 0 0,-1-3 0 0,1-3-192 16,-1-4 192-16,1 3-192 0,-1-4 192 15,-1 2 0-15,1-3-144 0,-3 1 144 0,0 1 0 0,0-4 0 16,-2-2 0-16,0 5 0 0,-1-1 0 16,-1 5 0-16,-1 0 0 0,1 4 0 0,-1 2 0 0,0 2 0 15,-1 1 0-15,-1 8 0 0,0-6 0 0,0 6 0 16,0 0 0-16,0 0 0 0,0 0 0 0,0 0 0 15,-6 8 160-15,2 1-160 0,1 1 176 0,0 3-176 16,1-2 160-16,-1 6-160 0,0 0 128 0,0 3-128 16,-3-1 0-16,2 1 144 0,3-1 48 0,-2 1 0 15,1 1 0-15,-1 1 0 0,2-3 96 0,0 0 32 16,-1 1 0-16,1 0 0 0,-2-1-192 16,1-4-128-16,0 0 192 0,2-4-192 0,-2-1 0 15,0-3 0-15,2-7 0 0,0 0 0 0,0 0 0 0,0 0 0 0,0 0 0 16,0 0 0-16,0 0 0 0,3-11-192 15,0-2 48-15,-1 0 16 0,2-4 128 0,0 0 0 16,1-2-144-16,1-1 144 0,0-4 0 0,1 5 0 0,-1-5 0 0,0 3 0 16,0 1 0-16,1-2 0 0,-1 1 0 15,1 2 0-15,1 2 0 0,1 1 0 16,0 1 0-16,3 2 0 0,-2 4 0 0,-1-1 0 0,-1 3 0 0,0 1 0 16,-1 2 0-16,1 1 0 0,1 6 0 15,-3-1 0-15,-6-2 128 0,8 6-128 0,1 3 128 0,-1 0-128 0,-4 1 128 16,-3 1-128-16,-5 2 128 0,4 3-128 15,4-2 0-15,-4 3 128 0,-5-1-128 0,2 1 0 0,6 0 128 16,-4 3-128-16,-7-1 0 0,5 1 128 0,7-3 32 16,-1 0 0-16,-3 0 0 0,1-4 0 0,0 3-160 0,1-2 0 15,-4-3 0-15,5 0 0 0,6-3 0 0,-3-1 0 16,-6-7 0-16,2 6 0 0,2-2 0 0,3-1 0 16,2-1 0-16,1-2 0 15,1-2-1824-15,1 2-240 0,1-4-48 0,0-3-18048 16</inkml:trace>
  <inkml:trace contextRef="#ctx0" brushRef="#br0" timeOffset="104111.4">20350 15463 16575 0,'0'0'1472'0,"5"-4"-1168"15,1-3-304-15,-1 3 0 0,0 1 4160 0,-5 3 768 16,7-3 144-16,-7 3 48 0,0 0-2496 0,0 0-480 0,7 0-96 0,-7 0-32 15,6 9-672-15,-2 2-128 0,-2 2-16 0,0 1-16 16,-2 3-384-16,-2 5-80 0,0 2-16 0,-1 3 0 16,0 2-304-16,1 1-64 15,-2-2-16-15,0 5 0 0,-3-1-144 0,2-2-48 0,3 1 0 0,-1 1 0 16,-1-2-128-16,1 1 160 0,3-1-160 0,0-4 160 16,0 0-160-16,0-9 0 0,-1 0 0 0,1-4 0 15,0-2 0-15,0-1 0 0,1-3 0 16,-1-7 0-16,0 0 0 0,0 0-144 0,0 0 144 0,0-7-160 15,2-3-16-15,-1-3 0 0,-2-2 0 0,-2-3 0 16,-1 1-112-16,0 0-32 0,-1 0 0 0,-2 1 0 16,1 6 320-16,-2-3-128 0,-1-1 128 0,0 7 0 15,1-3 0-15,-1 4 0 0,-2-1 0 0,1 6 0 16,-2-2 0-16,0 3 0 0,-1 3 0 0,-3-2 0 0,-2 6 0 16,2-1 0-16,4 1 0 0,1 0 0 0,-2 2 0 15,1 1 144-15,1 3-144 0,3 2 128 0,3 0-128 0,0-2 192 16,0 2-192-16,1 1 192 0,0 1-48 15,4-2 0-15,2 0 0 0,4-2 0 16,0 1-144-16,3-2 0 0,1-1 144 0,1-1-144 0,4-1 0 16,1-2 0-16,1-1 0 0,1 1 0 0,0-3 0 0,1-2 0 15,0-2 0-15,0 0-128 0,-2-2-128 0,1 2-32 16,-2-4 0-16,-1-1 0 16,1 1-1920-16,-2-3-384 0,1 3-80 0,-3-2-10192 15,-4-1-2032-15</inkml:trace>
  <inkml:trace contextRef="#ctx0" brushRef="#br0" timeOffset="104488.16">20416 15962 14735 0,'14'-4'1312'0,"-14"4"-1056"16,0 0-256-16,0 0 0 0,0 0 4848 0,0 0 912 0,7 3 176 0,-2-2 32 15,1-1-2800-15,2 0-560 0,-1 2-112 0,1-2-32 16,-2 0-1376-16,2 0-256 0,1 0-64 0,2-3-16 16,0 0-496-16,3-1-112 0,-1 1-16 0,2-1 0 0,1-2-128 0,1-1 0 15,-4 1 0-15,3-1 0 16,1-2 0-16,0 1 0 0,0-1 0 0,0-1 0 0,-1-1 0 15,-2-2 0-15,-2 0 0 0,1-3 0 16,-4 2 0-16,-4 3 0 0,-2-2 0 0,-2 1 0 0,-2 5-128 16,-3-3 128-16,-1 0 0 0,-2 3 0 0,-1 1 0 15,-2 2 0-15,-6 1 0 0,1 3 0 0,-1 0 0 16,-1 0 0-16,-3 3 0 0,2 1 0 0,0 5 128 16,0-1-128-16,3-2 128 0,-1 4-128 15,-1 0 128-15,4 3-128 0,2 0 0 0,2 0 128 0,0 2 64 16,1 0 16-16,2 3 0 0,-1 4 0 0,3-1 16 0,3 0 0 15,2-2 0-15,2 1 0 0,1-4-224 16,1-2 0-16,4-1 128 0,2 0-128 0,-1 0 0 16,1-2 0-16,-1-2 0 0,3 2 0 0,6-5 0 0,1 1 0 15,3-3 0-15,0-2 0 16,2-2-448-16,0 0 32 0,0 0 0 0,0-2 0 16,4-2-1328-16,-8-3-272 0,1 1-48 0,-2-1-16 15,-3-4-1392-15,0-2-288 0,-2 3-48 16</inkml:trace>
  <inkml:trace contextRef="#ctx0" brushRef="#br0" timeOffset="104836.06">21127 15638 911 0,'8'-17'0'0,"-4"8"0"0,-1-4 0 0,1 0 0 0,2 1 4480 0,-2-4 800 0,-2-1 160 0,1 2 48 16,-2 0-2160-16,0 0-416 0,-2 0-96 0,1 0 0 16,0 1-960-16,0 1-176 0,-1 3-32 0,-2-1-16 15,1 2-688-15,-2-1-144 0,-2 3-32 0,0-2 0 16,-2 4-256-16,0 0-48 0,-1-2-16 0,0 3 0 15,-2 4 64-15,1 0 0 0,1-3 0 0,0 6 0 16,-2 1 240-16,2 3 48 0,0 3 16 0,1 3 0 0,0 3-48 0,0 3 0 16,0 2 0-16,2 3 0 0,0 6-240 15,1 2-48-15,-1-1-16 0,-5 2 0 0,-1-7-208 16,1 4-64-16,0 3 0 0,2-2 0 0,0 2-64 16,0 0-128-16,-1 3 176 0,1 1-176 0,0-3 128 0,1 1-128 15,-1-3 0-15,0-2 0 0,0-1 0 0,1-6 0 16,0-3 0-16,2 0 0 0,-1-6 0 0,2-1 0 15,2-2 0-15,-1-2 0 0,0-5-256 0,2 2 0 16,2-6 0-16,0 0 0 16,0 0-1472-16,0 0-288 0,4-6-64 0,2-5-16 15,2 2-576-15,1-1-112 0,0-3-32 0,3-2 0 16,1-1-1280-16,2 3-272 0</inkml:trace>
  <inkml:trace contextRef="#ctx0" brushRef="#br0" timeOffset="105003.26">21060 15891 19695 0,'16'-9'864'0,"-10"5"192"0,-2 0-848 0,0-2-208 16,0 0 0-16,-3 2 0 0,-3-2 2880 0,-4 2 544 15,-1-3 96-15,-3 1 32 0,-5-1-800 0,-2 1-176 16,-3-1-16-16,0 1-16 0,-2 4-1040 0,0 0-208 16,-2-1-32-16,2 2-16 0,0-2-720 0,0 1-144 0,-1 0-16 0,2-3-16 15,3 5-352-15,1 0 144 0,1 0-144 0,2 0 0 16,1 0 144-16,5 0-144 0,0-1 0 0,3 1 144 16,5 0-144-16,0 0 0 0,0 0 144 0,0 0-144 31,5 4-1616-31,3-2-400 0,4 2-80 0,1-1-17088 0</inkml:trace>
  <inkml:trace contextRef="#ctx0" brushRef="#br0" timeOffset="105242.69">21247 15722 7359 0,'0'0'656'0,"0"0"-528"0,5-8-128 0,2 3 0 0,-7 5 5520 0,4-4 1072 16,-4 4 224-16,0 0 32 0,0 0-3168 0,0 0-640 15,0 0-128-15,0 0-32 0,0 0-1168 0,0 0-240 16,-7 3-64-16,1 3 0 0,-1 2-512 0,-1 1-128 15,2 2 0-15,-1 6-16 0,2-4-272 0,0 4-48 16,-2 3-16-16,1-1 0 0,-2 5-208 0,1 2-32 16,2-2-16-16,1 2 0 0,3 0-160 0,1-1 0 15,1 1 0-15,2 0 128 0,-2 0-128 0,2-5 0 16,2-1 0-16,2 0 0 16,0-6-448-16,1-2-192 0,3-2-16 0,-1-3-16 15,1-3-1584-15,0-4-320 0,3 0-64 0,0-4-16944 16</inkml:trace>
  <inkml:trace contextRef="#ctx0" brushRef="#br0" timeOffset="105936.51">21465 15805 2751 0,'15'-7'256'0,"-8"5"-256"15,-7 2 0-15,5-4 0 0,-5 4 5680 0,5-4 1088 16,-5 4 208-16,0 0 64 0,0 0-2864 0,0 0-560 16,0 0-112-16,0 0-32 0,0 0-1152 0,0 10-224 0,-2 3-48 0,-2 0-16 15,-3 0-848-15,2 4-160 0,-1 1-48 0,-1 1 0 16,-1 2-464-16,0 1-112 0,0-1-16 0,2 2 0 15,-1-2-192-15,1 1-64 0,1-5 0 0,-1 0 0 16,1-1-128-16,1-2 0 0,1-5 0 0,1-1 128 16,1-1-128-16,1-7 0 0,0 0 0 0,0 0 0 0,0 0 0 0,0 0 0 15,3-7 0-15,3-1 0 16,-1-2-192-16,0-6 192 0,3 0-160 0,-1-1 160 0,-1-4-192 0,2 2 192 16,-1-5-208-16,2 2 80 0,0-2-96 0,1 3-16 15,1 4 0-15,-1-2 0 16,1 2 48-16,-1-3 16 0,1 7 0 15,-1-3 0-15,1 3 176 0,-1 3 0 0,1 2 0 0,-2-2 0 0,0 4 0 0,-1 2 0 16,0 4 0-16,0 0 0 0,-1 0 0 0,1 4 0 16,0 0 0-16,-1 2 0 0,-3 4 0 0,-2 0 144 15,-2-1-144-15,0 4 0 0,-1 2 160 0,-2 0-160 16,-1 0 128-16,0 2-128 0,-1-1 128 16,1 3-128-16,0-2 128 0,2 3-128 0,-1-3 144 0,2 0-144 15,1-1 160-15,1-2-160 0,0-1 128 0,2 0-128 16,0-2 0-16,3-2 0 0,1-3 0 0,1 1 0 0,1-3 0 15,1-1 0-15,2-3 0 0,1-3 0 16,3 0 0-16,0-1 0 0,1-2 0 0,0-1-128 16,1-3 128-16,0-3 0 0,1 2 0 0,-1-2 0 15,-1-4-128-15,-1 1 128 0,-2-1 0 0,-1 0 0 16,-1 2 0-16,-2-2 0 0,0 0-144 0,-4 1 144 0,-1 1 0 16,-1 2-144-16,-1-2 144 0,-2 4 0 0,-1-2 0 0,-1 5 0 15,-2-1 0-15,-1 5-128 0,4 4 128 16,-7-2 0-16,-4-1 0 0,1 6 0 0,-2-1 0 0,0 5 0 15,-1-3 0-15,0 6 0 0,-2-1 0 0,2 4 0 16,0 0 0-16,1 1 128 0,1-3-128 0,-1 5 0 16,0 1 176-16,3 3-48 0,2-3 0 0,2 0 0 0,1 2 64 15,2-2 0-15,2 3 0 0,1-3 0 16,2 1-192-16,2-1 128 0,0-2-128 0,3 1 128 0,2-3-128 16,2-3 0-16,3 1 144 0,-1-1-144 0,2-1 0 15,1-2 0-15,2-1 0 0,1-2 0 0,-2-1 0 16,2-3 0-16,-2 0 0 0,2 0 0 0,-2-3-192 0,2 2 32 15,1-6 16-15,0 1 0 16,0-3-1104-16,0 1-224 0,-2-4-32 16,2-2-16-16,2-2-1360 0,-1-1-288 0,1-3-48 0</inkml:trace>
  <inkml:trace contextRef="#ctx0" brushRef="#br0" timeOffset="106568.09">22525 15505 14735 0,'3'-7'1312'15,"2"1"-1056"-15,2 2-256 0,-1-3 0 0,0 5 4704 0,-6 2 880 16,0 0 176-16,0 0 48 0,0 0-2608 0,0 0-512 16,8 2-96-16,-2 6-32 0,-1 1-1168 0,1 2-240 15,-3-2-64-15,0 4 0 0,-2-3-624 0,1 4-128 16,-2 0-16-16,0-1-16 0,-2 0-160 0,1 0-16 16,0 0-128-16,-2 2 192 0,-1 0-64 0,2-1-128 15,-1-1 176-15,-1-3-176 0,0 3 208 0,0-2-64 0,2-2-16 16,-1-1 0-16,-1 1-128 0,1-3 0 0,1 2 0 0,2-8 128 15,0 0-128-15,-3 9 0 0,3-9 0 0,-1 7 0 16,1-7 0-16,0 0 0 0,-1 8 128 0,1 1-128 16,0 2 0-16,0-2 192 0,0 0-192 0,0-1 192 15,0 1 48-15,0 1 16 0,-2 1 0 0,1 2 0 0,0 3-80 16,-1-2-16-16,1 2 0 0,0 1 0 16,-1 0-32-16,1 2 0 0,0-1 0 0,-2 1 0 0,1-2-128 15,0 0 0-15,1 0 144 0,0-1-144 16,-1 0 0-16,1-2 128 0,-2-1-128 0,1-2 0 0,0-2 0 0,1-1 0 15,0-2 0-15,1-6 0 0,0 0 0 0,0 0 0 16,0 0 0-16,0 0 0 0,0 0 0 0,0 0 0 16,0 0 0-16,0 0-128 0,0 0 128 0,0-10-128 15,0-1 128-15,0-2-128 0,-1-4 128 0,1 1 0 16,-2-1 0-16,1-2 0 0,-2-1 0 0,-1 2-128 16,-1-2 128-16,-1 4 0 0,-2-1 0 0,0 0 0 15,-1 4 0-15,-3 3 0 0,-1 1 0 0,0 1 0 16,-2 3 0-16,0 1-128 0,-2 1 128 0,0 2 0 15,-2 1 0-15,1 1 0 0,0 2 0 0,-1 1 0 16,1 1 0-16,1 3 0 0,0 1 0 0,1 1 128 16,2 1-128-16,-1-1 0 0,2 3 0 0,1 0 128 0,3 1-128 0,3-1 0 15,0 0 0-15,1 0 128 0,1 1-128 16,2-1 0-16,0 0 0 0,4-2 128 0,0 2-128 0,4-4 0 16,0 2 0-16,3-1 128 0,0-1-128 15,3-2 0-15,1-3 0 0,3 0 0 0,1 1 0 0,3-4 0 16,1 2 0-16,1-1 0 0,1-2 0 0,0-2 0 15,-1-1 0-15,-1 2 0 0,0-4 0 0,-1-2-128 16,-3-1-48-16,-2 2 0 0,0-5 0 0,-4 2 0 31,0-1-1312-31,-3-3-272 0,-2-3-48 0,-2 1-12816 0,-4-4-2560 0</inkml:trace>
  <inkml:trace contextRef="#ctx0" brushRef="#br0" timeOffset="106725.55">21758 15209 35647 0,'-14'4'1584'16,"6"-2"320"-16,-5 2-1520 0,5-1-384 0,8-3 0 0,0 0 0 0,0 0 2160 0,0 0 352 15,0 0 80-15,0 0 16 0,0 0-1648 0,0 0-320 16,0 0-64-16,0 0 0 16,0 0-864-16,1 6-160 0,-1-6-48 0,3 7-19920 0</inkml:trace>
  <inkml:trace contextRef="#ctx0" brushRef="#br0" timeOffset="107260.39">19199 16554 8975 0,'10'-17'384'0,"-3"8"112"0,1 1-496 0,2-4 0 0,1-2 0 0,1-3 0 0,-1 1 544 0,1-1 16 15,0 1 0-15,1-5 0 0,-1 4 640 0,0-1 128 16,-3 1 16-16,0 0 16 0,-3 4 688 0,0 5 128 16,-2-1 16-16,-2 2 16 0,-2 1 528 0,-1 2 96 15,1 4 32-15,0 0 0 0,-7 0-304 0,-3 4-48 16,-2 2-16-16,0 3 0 0,-2 2-752 0,0 6-144 15,-2 0-48-15,-1 5 0 0,0-1-608 0,2 1-128 0,1-1-32 16,-2 5 0-16,-1 5-336 0,0-1-64 16,0 2 0-16,1-1-16 0,1 1-176 0,0 0-48 0,2 0 0 15,3 1 0-15,-1-3-144 0,5-4 128 0,0 2-128 16,4-2 128-16,2-2-128 0,4 3 0 16,2-1 0-16,3-3 0 0,3-2 0 0,3-2 0 0,0-2 0 0,4 0-176 31,2-4-736-31,0 1-160 0,0-5-16 0,2-3-16 15,1 1-1712-15,1-6-320 0,0-1-80 0</inkml:trace>
  <inkml:trace contextRef="#ctx0" brushRef="#br0" timeOffset="107864.58">19618 16604 33919 0,'0'0'1504'0,"0"0"304"0,0 0-1440 0,-5 6-368 0,0 1 0 0,-1-1 0 0,1 1 2448 0,1 1 432 15,0 1 64-15,0 1 32 0,-1-1-1760 0,1 2-336 16,0 2-80-16,0 1-16 0,0 0-400 0,2 3-96 16,-1 2-16-16,0 1 0 0,1 0-80 0,1 0-32 15,-1-1 0-15,1-2 0 0,0-3-32 0,-1 3-128 16,2-1 192-16,0 0-64 0,0-2-128 0,0 2 0 16,-1-6 0-16,0 1 0 0,1-5 0 0,0-6 0 15,0 0 0-15,0 0 0 0,0 0-128 0,0 0-16 16,4-4 0-16,1-2 0 0,0-3 0 0,0-2 0 15,1-2 0-15,0-1 0 0,1-5 144 0,-1 1 0 16,2-4-144-16,1 1 144 0,0-1 0 0,1-2 0 0,-1 0-144 16,0 5 144-16,0-1 0 0,4-3 0 15,-1 2 0-15,0 1 0 0,0 3 0 0,-1 1 0 16,1 6 0-16,-1 1 0 0,-1 2 0 0,-1 3 0 16,0 4 128-16,-1 0-128 0,0 4 128 0,-1 5 0 15,-2 2-128-15,0-1 192 0,0 3-32 0,-2 4-16 0,-2 3 0 16,-1-3 0-16,-2 3-144 0,-1-1 192 15,-1 1-192-15,2-1 192 0,-2-1-64 0,1-4-128 0,0 2 192 16,-1-3-64-16,0-3-128 0,2-1 0 0,-1-1 144 0,1-1-144 16,2-7 0-16,0 0 0 0,0 0 0 0,0 0-128 15,0 0 0-15,2-4 0 0,3-5 0 0,2 1 0 16,1-3 128-16,0 0-208 0,0-4 80 0,-1 2 128 16,1-3-368-16,0 2 48 0,0-2 16 0,1-1 0 15,0 4-128-15,2 0-16 16,-2-1-16-16,0 1 0 0,-1 2 320 0,0-1 144 0,1 4-128 0,-1 2 128 15,-2 3 0-15,1 2 0 0,0 2 0 0,-2 2 0 0,0 3 208 0,0 2-16 16,1 1-16-16,-3 2 0 0,0 2 176 16,0 3 32-16,-2-2 16 0,0 2 0 0,-1-2-224 0,3 3-48 15,0 2-128-15,-1-2 192 0,1-3-192 16,1 2 0-16,0-3 0 0,1 0 0 0,1-3 0 0,1 4 0 16,-2-4 0-16,2 0 0 15,-1-3-1728-15,3 0-352 0,5-1-64 16</inkml:trace>
  <inkml:trace contextRef="#ctx0" brushRef="#br0" timeOffset="108558.54">20397 16776 29535 0,'0'0'1312'0,"3"-6"272"15,2-1-1264-15,-2 1-320 0,-2-5 0 0,-1 0 0 0,0 0 1952 0,0 1 336 16,-1 0 64-16,-1 0 16 0,1 0-1344 0,-1-1-256 15,-2-1-48-15,0 4-16 0,0 2-272 0,-3-1-64 0,-1 5-16 0,0-2 0 16,1 4 128-16,-3 0 32 0,0 4 0 0,-2 1 0 16,0 0 0-16,-1 4 0 0,0 0 0 0,0 2 0 15,0 2-144-15,1 1-32 0,0 2 0 0,2-1 0 16,1 3-80-16,1-1 0 0,1 0-16 0,2-4 0 16,3 4-96-16,0-1-16 0,1-4 0 0,1 3 0 15,1-2-128-15,3-2 0 0,1 2 0 0,2-3 0 0,-1-3 0 16,2 0 0-16,1-1 0 0,1-2 0 15,0-1-320-15,3-3 64 0,0-3 16 0,0-1 0 0,1-2-96 16,-1-1-32-16,1-3 0 0,-1-1 0 0,-2-2 80 16,-2-3 16-16,-3 2 0 0,2-2 0 0,1-1 144 0,-1 0 128 15,-1 4-192-15,-2 0 192 0,0 0 0 0,-1 2-128 16,0 1 128-16,-1 3 0 0,-3 7 0 0,0 0 0 16,0 0 0-16,0 0 0 0,0 0 0 0,0 0 224 15,0 0-64-15,-2 8-16 0,2 4 256 0,-2 0 48 16,-2 3 16-16,0 1 0 0,1-1-176 15,2 2-32-15,1-4-16 0,1 2 0 0,1 0-240 0,0-2 128 16,2 0-128-16,0-3 0 0,-1 0 0 0,1-4 0 16,2 1 0-16,1-3 0 0,-7-4 0 0,9 2-192 15,-1 0 192-15,1-4-208 0,3 0 32 0,-1-2 16 0,1-3 0 16,0-2 0 0,0-1-224-16,1-4-64 0,0 1 0 0,0-4 0 15,5-6-160-15,0-3-32 0,-3-1-16 0,0 0 0 16,-2-3 144-16,0 0 48 0,0-3 0 0,-1 0 0 0,-1 2 288 15,0-2 176-15,-2 3-192 0,0 1 192 0,-1 5 0 0,0 3 0 0,-1 4 0 16,-2 2 0-16,-1 4 0 0,-2 5 0 0,0 3 0 16,-2 3 144-16,0 0 400 0,0 0 80 0,0 0 16 0,-3 9 0 15,-1 8 496-15,0 0 96 0,0 0 32 0,-1 6 0 16,-2 0-432-16,1 1-64 0,-3 2-32 0,1 1 0 16,0 0-176-16,-1-1-48 0,-2 4 0 0,2-3 0 15,3-4-176-15,0 0-32 0,1-2-16 0,1 2 0 0,2 0-288 16,0-3 160-16,2-1-160 0,2 1 128 0,0-6-128 15,4 0 0-15,0 0 0 0,2-2 0 16,4 1-608-16,1-5-96 0,0-2-32 16,1-3 0-16,2-3-1648 0,1-3-336 0,0-1-64 15,-3-2-16976-15</inkml:trace>
  <inkml:trace contextRef="#ctx0" brushRef="#br0" timeOffset="108728.71">20924 16735 13823 0,'0'0'1216'0,"-8"-2"-960"16,0 0-256-16,-2-1 0 0,-2 2 4992 0,-1-2 944 15,-3-1 192-15,-1 4 32 0,-1-2-3280 0,-2 2-640 16,0-2-144-16,-1 2-32 0,-2 0-1296 0,1 0-272 16,1-2-48-16,0 2-16 0,0 0-304 0,2 0-128 15,5 0 0-15,0 0 128 0,0 0-128 0,3 0 128 16,1 0-128-16,3 0 128 16,1 0-1088-16,1 0-240 0,5 0-32 0,0 0-11488 0,0 0-2288 0</inkml:trace>
  <inkml:trace contextRef="#ctx0" brushRef="#br0" timeOffset="109107.52">20908 16418 6447 0,'0'0'272'0,"0"0"80"0,0 0-352 0,0 0 0 0,0 0 0 0,0 0 0 16,5 4 8384-16,-1 5 1600 0,-1 0 320 0,-1 1 64 16,0 3-6944-16,-2 2-1376 0,-2 1-288 0,0 3-48 0,-2 2-784 0,0 3-160 15,0 2-16-15,1 0-16 0,1 2-352 0,-1 0-80 16,1 0-16-16,-2 2 0 0,0-4-160 0,1 0-128 15,2-2 144-15,-1 0-144 0,0-5 0 0,3-2 0 16,2-4 0-16,-1-2 0 0,0-2 0 0,0-1 0 16,-2-8 0-16,0 0-160 0,7-4-48 0,1 0-16 15,0-2 0-15,1-4 0 16,0-3-288-16,1-1-64 0,1-2-16 0,-2-1 0 16,0 0 64-16,0-3 16 0,2-1 0 0,1 3 0 0,-2 5 320 15,1 3 192-15,-2-1-192 0,0 1 192 0,1 0 0 16,-3 4 0-16,-2 2 0 0,-5 4 0 0,5 0 0 0,2 4 128 15,0-1-128-15,-2 3 192 0,-3 5 320 0,2-1 64 16,0 6 16-16,-1-3 0 0,-4 0-144 0,3-1-16 16,2 3-16-16,0 2 0 0,-1-1-224 0,1 1-32 15,1-4-16-15,1 0 0 0,0 0-144 0,0-2 0 16,2-1 0-16,2 0 0 0,2-4 0 0,0-2 0 16,2 0-128-16,2-1 128 15,5-3-1664-15,0-3-272 0,0-4-48 0</inkml:trace>
  <inkml:trace contextRef="#ctx0" brushRef="#br0" timeOffset="110067.9">21711 16808 20671 0,'0'0'912'16,"0"0"192"-16,0 0-880 0,0 0-224 0,9 3 0 0,-1-3 0 0,-8 0 2544 0,0 0 464 16,-7 2 80-16,2-2 32 0,5 0-880 0,0 0-192 15,0 0-16-15,0 0-16 0,0 0-704 0,0 0-144 0,0 0-16 0,9 0-16 16,0 0-384-16,1-2-80 15,0 2-16-15,1-4 0 0,-1 1-400 0,3-4-64 0,0 4-32 0,0-1 0 16,0-6-160-16,2 4 0 16,1-5 0-16,-2 2 0 0,-2 1 0 0,1-3 0 15,-1-3 0-15,-2 4 0 0,-2-3 0 0,-1 2 0 0,-4-2 0 16,0 0 0-16,-3 3 0 0,-1-3 0 0,-2 2 0 0,-2 2 0 16,-2 1 0-16,-1 3 0 0,-1 4 0 0,-2-2 0 15,-4 3 0-15,-1 3 160 0,1 3-160 0,-2 1 160 16,-2 1-160-16,1 5 192 0,1 0-192 0,1 0 192 15,1-3-192-15,0 3 192 0,1 4-192 16,1-1 192-16,1-5 48 0,3 2 16 16,2 2 0-16,1-3 0 0,0 4-48 0,4-3 0 0,2 4 0 0,2-4 0 15,2 0-208-15,3 0 144 0,2 2-144 0,1-2 128 16,4-4-128-16,0 2 0 0,3-1 0 0,1-1-176 16,5 2-272-16,0-5-64 0,-1-2-16 15,1-4 0-15,-1 0-1056 0,0-4-208 0,-1 0-32 0,-1-5-16 16,-2 0-512-16,0-2-96 0,0-2-32 0,-3-1 0 15,-2-2 912-15,0-1 176 0,2 0 48 0,-2 0 0 16,-1-2 0-16,-2-1 16 0,-1 0 0 0,-2 1 0 0,-3 2 944 16,-2 2 192-16,0 3 48 0,0 2 0 0,1-1 592 0,1 1 128 15,-1 3 32-15,0 1 0 0,1 2 1056 0,-4 4 224 16,0 0 32-16,0 0 16 0,0 0 320 0,-4 5 64 16,1 4 16-16,0 2 0 0,3-2-752 0,-4 4-160 0,-3 0-16 15,2 2-16-15,4 2-448 0,-2 1-96 16,-3-1-16-16,2 3 0 0,0-3-192 0,1 0-64 0,2 2 0 15,-2-2 0-15,-1 0-112 0,2-1-16 0,0-3-16 0,1 2 0 16,0-5-176-16,0 2-16 16,1-12-16-16,0 0 0 0,-2 8-224 0,2-8 0 0,0 0 0 0,0 0 0 15,0 0 0-15,0 0-240 0,-1-7 80 0,1-1 16 16,1-4 144-16,1 2-208 0,0-3 80 0,1-1 128 16,-1-4-160-16,2 0 160 0,2 1 0 15,1-3-144-15,5 3 144 0,-3 4 0 0,-1-1 0 0,0-2 0 16,1 2 0-16,2 5 0 0,1-2 0 0,2 2 0 15,-2-1 0-15,1 3 0 0,3 0 0 0,-1 1 0 16,1-1-432 0,1 6-48-16,0-2-16 0,0 1 0 0,1 2-1520 0,-1 2-304 0,-2 2-64 15,-2-1-10496-15,-3 0-2096 0</inkml:trace>
  <inkml:trace contextRef="#ctx0" brushRef="#br0" timeOffset="110400.95">22426 16690 26495 0,'0'0'1168'0,"0"0"240"0,0 0-1120 0,0 0-288 16,0 0 0-16,0 0 0 0,1 7 3136 0,1 0 576 16,-2-7 128-16,0 7 0 0,-2 3-1856 0,0 2-384 15,-1-1-80-15,0 2-16 0,-1 0-688 0,1 1-144 16,-1 2-32-16,0-3 0 0,0 4-256 0,0 0-48 16,0 0-16-16,1-1 0 0,1-3-160 0,-1 1-32 0,0-3-128 0,2 1 192 15,0-2-192-15,-1 1 0 16,2-11 0-16,0 0 0 0,0 0 0 0,0 0 0 15,0 0 0-15,0 0 0 0,0 0-208 0,0 0 64 16,4-4 16-16,0-3 0 0,0-3 128 0,-1-2-192 0,0-2 192 0,-1 0-192 16,1-3 192-16,1 2 0 0,0-2-144 0,2 0 144 15,-1 0 0-15,2-3 0 16,1 0-144-16,0 1 144 0,1 4 0 0,1 0 0 0,2 1 0 16,0 4 0-16,1-3 0 0,0 2 0 0,0 5 0 0,2-1 144 15,0 3-144-15,2 2-224 0,-2 2 48 0,-1 0 16 16,2 4-1984-1,-2 1-400-15,-1 3-80 0,-1-2 0 0,-1 1-1856 16,-4-1-352-16</inkml:trace>
  <inkml:trace contextRef="#ctx0" brushRef="#br0" timeOffset="111064.24">22679 16741 17903 0,'0'0'784'0,"0"0"176"0,0 0-768 0,0 0-192 0,8-1 0 0,-2-2 0 0,-1 1 2368 0,1 0 448 16,-1-3 64-16,1 1 32 0,2-2-864 0,-1 2-192 15,-2-3-16-15,0 4-16 0,-5 3-576 0,7-3-112 16,1-1-32-16,0 1 0 0,-1 0-288 0,1 2-64 15,1 1-16-15,1-3 0 0,0 3-288 0,-1 0-64 16,0 0-16-16,1 3 0 0,-1-2-112 0,0 5-32 16,0 0 0-16,-1 2 0 0,-2 1 80 0,1-1 16 15,-3 4 0-15,0-2 0 0,-1 1-48 0,-2 2 0 16,-2 0 0-16,-1 0 0 0,-2 1-16 0,-1 2 0 0,-2 1 0 16,-2 0 0-16,-2-1-64 0,-1-2-32 15,3-2 0-15,-2-4 0 0,-1 1-160 0,1-2 128 16,0-1-128-16,1 1 128 0,-1-3-128 0,-1-4 0 15,-1 0 0-15,0-3 0 0,0-1 0 0,1-2 0 16,3-1-176-16,-3-3 176 0,2-1-128 0,1-2 128 0,2-3-128 16,2 3 128-16,4-1 0 0,-1-2-128 0,4 2 128 0,0-2 0 15,3 3 0-15,2-2 0 0,1 2 0 0,2 0 0 32,2 3-432-32,2-2 0 0,5 2 0 0,-1-1 0 15,2 5-1440-15,-1-1-304 0,1 0-48 0,1 4-16 0,0-1-528 16,0-2-112-16,0 2-32 0,0 2 0 15,0 0-336-15,-2 0-64 0,0-1-16 0,-2 6 0 16,-3-3 1808-16,-2 0 368 0,-2 0 64 0,0 2 0 0,-3 0 2016 16,0 3 400-16,-2-1 80 0,-5-4 0 0,0 0 1568 0,3 8 304 0,-2 4 64 15,1-2 16-15,-2 1-480 0,0-1-112 0,-2 2-16 0,0 1 0 0,-1-1-928 16,0 3-192-16,1 1-32 0,-1-1-16 0,0 2-528 0,1-2-96 16,-1 2-32-16,1 0 0 0,0-1-192 15,1-2-32-15,1 0-16 0,0 1 0 0,0-2-240 0,0-2-64 16,0-1 0-16,0-1 0 0,-1-1-192 0,1-8-64 15,0 0 0-15,0 0 0 0,0 0-128 16,0 0 0-16,0 0 0 0,0 0 0 0,0-8-208 0,1-1 80 16,0-4 128-16,1 0-208 0,0-1 208 15,1-2-176-15,-1-1 176 0,2-3-160 0,0 1 160 0,0 0 0 16,0 0-144-16,1-1 144 0,1 0 0 0,0 3 0 16,2 0 0-16,1 2 0 0,2 2 0 0,-1 2 0 15,1 1 0-15,-1 0 0 0,3 3 0 0,-1 0 128 16,0 2-128-16,-2 1 0 0,1 4 128 0,-1 0-128 15,1 2 128-15,-1 0-128 0,1 3 0 0,-1-1 0 16,1-1 128-16,-3 1-128 16,-2-1-1088-16,-1 0-256 0,1-2-64 0,-6-1 0 15,0 0-1872-15,5 3-384 0,-5-3-80 0</inkml:trace>
  <inkml:trace contextRef="#ctx0" brushRef="#br0" timeOffset="111408.7">23423 16384 20271 0,'0'0'896'0,"4"-7"192"0,-1 0-880 0,1 1-208 0,0-3 0 0,0-2 0 15,0 1 2848-15,0 1 528 0,0-2 96 0,0 5 32 0,-1-1-1024 16,-1 1-208-16,1-1-32 0,1 0-16 16,1 4-768-16,0 0-160 0,-5 3-16 0,5-4-16 15,3 1-208-15,-8 3-32 0,7 0-16 0,1 3 0 16,0 1-224-16,1-1-32 0,0 0-16 0,1 4 0 15,1 2-192-15,-1 2-32 0,1 2-16 0,-1 0 0 0,1 1-224 0,-1 5-32 16,2-1-16-16,0 4 0 16,-2 4-96-16,1 4 0 0,-1 1-128 0,-1 5 192 15,-1 2-48-15,0 2-16 0,-4-1 0 0,-1 1 0 0,-3 4-128 16,-3-4 192-16,-3 0-192 0,-2 0 192 0,-1-1-192 16,-2 1 0-16,-1-4 0 0,-1-2 0 0,0-1 0 0,-1-3 0 15,-1-6 0-15,2-2 0 0,3-4 0 0,-2-2 0 16,0-5-176-16,0-2 176 0,2-1-160 0,1-3 160 0,1-4-192 15,8-1 192 1,0 0-1312-16,0 0-160 0,0 0-16 0,0 0-13872 0,0 0-2784 0</inkml:trace>
  <inkml:trace contextRef="#ctx0" brushRef="#br0" timeOffset="-206155.89">18746 11256 7359 0,'0'0'656'0,"0"0"-528"0,1-6-128 0,2 2 0 16,-3 4 3632-16,4-9 688 0,-3-1 144 0,2 3 16 15,-1-3-2144-15,-1 0-432 0,-1 10-96 0,0 0-16 16,2-9-272-16,0 2-64 0,1 3-16 0,-3 4 0 0,0 0-32 0,0 0-16 16,0 0 0-16,0 0 0 15,7 0-160-15,-1 3-16 0,-1 1-16 0,-1 5 0 0,-1-1-304 16,-3 5-64-16,-4 0-16 0,-1 4 0 16,0 3-144-16,-1 1-32 0,2 4 0 0,-1-1 0 15,-1 5-400-15,0-1-96 0,2-2-16 0,0 1 0 0,-1 0 0 16,1 1 0-16,0-3 0 15,0 2 0-15,2-8-128 0,-1 5 0 0,-1-2 144 0,2-1-144 0,0-1 0 16,1-3 0-16,0-2 0 0,-1-2 128 0,2-2-128 0,0-3 0 16,0 1 0-16,2-5-128 0,-2-4 0 0,0 0 0 15,0 0 0-15,0 0 0 16,0 0-1408-16,5-7-288 0,-1-1-48 0,0-1-11888 16,-2-1-2384-16</inkml:trace>
  <inkml:trace contextRef="#ctx0" brushRef="#br0" timeOffset="-205877.8">19002 11540 18431 0,'0'0'1632'0,"0"0"-1312"0,0 0-320 0,0 7 0 16,3 2 6240-16,0-2 1184 0,-3-7 224 0,5 6 48 16,-5-6-5360-16,0 0-1072 0,0 0-224 0,4 7-32 15,-4-7-720-15,5 4-144 0,-5-4-16 0,0 0-128 16,5 4 0-16,-5-4 0 0,0 0 0 0,8 2 0 16,0 1-1280-16,1-2-304 0,-1-1-64 15,0-1-18960-15</inkml:trace>
  <inkml:trace contextRef="#ctx0" brushRef="#br0" timeOffset="-205386.68">19268 11161 13823 0,'11'10'608'0,"-11"-10"128"0,0 5-592 16,0-5-144-16,0 0 0 0,0 0 0 0,0 0 4736 0,0 7 896 16,0-7 192-16,-2 6 48 0,2-6-3664 0,0 0-736 15,0 0-128-15,0 0-48 0,0 0-416 0,0 0-96 16,0 0-16-16,0 0 0 0,0 0-128 0,0 0-48 16,0 0 0-16,0 0 0 0,0 0-80 0,0 0-32 15,0 0 0-15,10 0 0 0,0 0-176 0,1-2-48 0,-4-2 0 16,3 1 0-16,-1-1-128 0,1 2-128 0,1-5 144 0,-1 1-144 15,3 2 0-15,0-3 128 0,1 3-128 0,0 2 0 16,0-5 0-16,2 3 0 0,0 1 128 0,-1 0-128 16,0 0 0-16,-1-1 0 0,1 4 0 0,-1-3 0 15,-1 2 0-15,-1-2 128 0,-2 3-128 16,1 3 0-16,-3-2 0 0,-2 5 0 0,1-2 0 0,-2-1 0 16,-1 7 144-16,-1 0-144 0,-2 1 128 0,-1 2-128 0,-1 2 176 15,-2 2-48-15,-1 0-128 0,2 3 192 0,-4 4 32 16,1-1 0-16,0 3 0 0,-2 1 0 0,1 0 0 15,-2 2 0-15,0-4 0 0,3 1 0 0,2-2-64 16,1-1-16-16,-2-1 0 0,0-2 0 16,1 0-144-16,0-3 0 0,1 0 144 0,0 0-144 0,4-4 0 0,-1 0 0 15,0-2 0-15,2-1 128 0,1-1-128 16,0 2 0-16,1-5 0 0,2 3 0 16,1-5-640-16,-1 0-32 0,1-1-16 0,1-1 0 15,1-4-2528-15,-3 2-512 0</inkml:trace>
  <inkml:trace contextRef="#ctx0" brushRef="#br0" timeOffset="-205042.69">19945 11174 22111 0,'4'4'1968'0,"3"2"-1584"15,-1 1-384-15,-6-7 0 0,0 0 4848 0,6 9 880 0,-1 1 176 0,-1 0 48 16,-3 0-3760-16,-2 1-736 0,-6-5-160 0,2 5-16 16,2 0-656-16,1 0-128 0,-2 2-32 0,0-3 0 15,-1 3-192-15,-1 1-32 0,1-4-16 0,1 1 0 16,2-2-80-16,0-1-16 0,2 3 0 0,-1-3 0 16,1 1 0-16,1-2 0 0,2 1 0 0,0 1 0 15,-3-9-128-15,4 6 192 0,-1 1-192 0,4 0 192 16,1-1-192-16,0-2 0 0,1 3 144 0,3-5-144 15,1 2 0-15,0-1 0 0,1-2 0 0,-1-1 128 16,1 0-128-16,-1 0 0 0,1 0 0 0,2-1 0 16,-1-2-800-1,2-1-128-15,-1-2-32 0,0-1 0 0,0 1-1536 16,-1-4-320-16,-4 3-64 0,-2-3-15808 0</inkml:trace>
  <inkml:trace contextRef="#ctx0" brushRef="#br0" timeOffset="-204842.69">20268 11141 11055 0,'0'0'976'0,"0"0"-784"15,0 0-192-15,-2 9 0 0,0 2 5904 0,-1-1 1136 16,0 3 240-16,0 3 32 0,-1 1-3920 0,0 3-768 16,0-1-176-16,-3 2-16 0,1 3-1136 0,-1 2-208 15,1 0-64-15,-2 0 0 0,-1 11-384 0,1-6-64 16,0 1-32-16,1-2 0 0,1 0-224 0,0-2-64 16,3-5 0-16,0 3 0 0,2-6-256 0,1 0 0 15,0-3 128-15,1 0-128 0,2-2 0 0,0-1 0 0,1-4 0 0,2 0 0 31,0-3-816-31,1 0-208 0,1-3-64 0,1-4 0 16,0-2-2432-16,1-3-480 0</inkml:trace>
  <inkml:trace contextRef="#ctx0" brushRef="#br0" timeOffset="-204311.57">20456 11331 19343 0,'0'0'1728'0,"0"0"-1392"0,0 0-336 0,0 0 0 0,0 0 4784 0,7 2 880 15,1-2 176-15,-8 0 48 0,0 0-3504 0,7 0-688 16,1 0-144-16,-1-3-16 16,-1-1-1024-16,1-2-208 0,0 0-48 0,-1 2 0 0,1-3-256 0,-1 1 0 15,2-1 0-15,2 1 0 0,0-1 128 0,0-3-128 16,1 3 0-16,0-2 0 0,1 1 0 0,1 2 0 16,3-4 0-16,1 3 0 0,1 0 144 0,-1 3-144 15,-4-1 0-15,2 1 144 0,1 0-144 0,-2-1 0 16,0 3 144-16,0 2-144 0,-3 0 128 15,0 4-128-15,-3-1 160 0,-2 1-160 0,1 5 528 0,-2-1 16 16,-2 5 0-16,-2 0 0 0,-2 0-256 0,-3 4-48 16,-2 0-16-16,-3 0 0 0,0-1-224 0,1-3 0 15,-1-2 0-15,-1 2 0 0,-1-3 0 0,1 3 0 16,-1-4 0-16,2-1 0 0,-1 1 0 0,3-1 0 16,0-1 0-16,7-7 0 0,-4 6 0 0,4-6 0 15,0 0 0-15,3 10 0 0,1-4 144 0,3 1-144 16,0 1 128-16,1 1-128 0,0 0 160 0,3-1-160 0,2 1 192 0,1 1-192 15,-1 1 144-15,0-1-144 0,0 2 0 16,1-1 144-16,-4-2-144 0,0 1 0 16,0 1 0-16,-1 2 128 0,-1-3-128 0,-2 1 0 0,-1 2 0 0,-2 0 0 15,-2 0 160-15,-1 0-160 0,-1 0 192 0,-3 2-192 16,-1 0 240-16,-2 2-64 0,0-1-16 0,-4-1 0 16,-2 0-160-16,0 0 0 0,-4-2 144 0,0-4-144 0,-3 1 0 15,0 0 0-15,0-7 0 0,0 1 0 16,7-1 0-16,-3-2 0 0,0 2 0 0,1-3-128 15,-1-3 128-15,3 2 0 0,4 1 0 0,0 0 0 0,-1-3 0 16,4 3-128-16,6 0 128 0,0 0 0 16,0 0-1296-16,0 0-176 15,2-6-48-15,5 2-20160 0</inkml:trace>
  <inkml:trace contextRef="#ctx0" brushRef="#br0" timeOffset="-201924.29">6956 15606 7359 0,'0'0'320'0,"0"0"80"0,0 0-400 0,0 0 0 16,0 0 0-16,0 0 0 0,1-8 4432 0,2 3 816 15,-3 5 144-15,4-4 48 0,-4 4-3200 0,5-7-640 0,0 1-128 0,-1-2-32 16,0-2-576-16,2 4-112 16,-1-3-32-16,0 4 0 0,-1-5-336 0,1 4-64 0,0-1 0 0,2-2-16 15,-2 1-160-15,0 2-16 16,3-1-128-16,0 1 192 0,0-1-64 0,1 3 0 0,2-1-128 0,-1 4 192 16,1-2-16-16,0 6-16 0,1-2 0 0,0 4 0 15,0 2 320-15,0 3 64 0,-1 3 16 0,0 0 0 16,-2 4 144-16,0 3 16 0,-1 4 16 0,-1-1 0 15,-4 3-144-15,-1 2-16 0,-4-2-16 16,-1 4 0-16,-7-4-192 0,0 2-48 0,-3-2 0 0,-3 0 0 16,-2-5-320-16,-2-1 144 0,-2-4-144 0,-2-2 0 15,-1-1 0-15,0-4 0 0,2-2 0 0,-1-1 0 16,5-4 0-16,0-2 0 0,4-4 0 0,0-3-144 0,1-2 144 16,2 1-160-16,2-2 160 0,0-3-160 0,6-1 160 15,1-1 0-15,0-2-144 0,3 0 144 0,0-3 0 16,3 0 0-16,0-1 0 0,3 2 0 0,0-3-128 0,3 1 128 15,2 1 0-15,1 0 0 0,-1 1 0 0,4 2 0 16,1-4 0-16,1 4 0 0,1-2 0 0,2 2-224 16,-2-4 48-16,2 4 16 15,-1 4-1408-15,1 0-288 0,-2 4-48 16,-1 2-15680-16</inkml:trace>
  <inkml:trace contextRef="#ctx0" brushRef="#br0" timeOffset="-201638.52">7308 15734 41807 0,'7'8'1856'0,"-7"-8"384"0,4 6-1792 0,0 1-448 0,1-3 0 15,-5-4 0-15,0 0 2016 0,0 0 320 0,4 6 64 0,-4-6 16 16,0 0-1328-16,5 6-272 0,-5-6-48 0,0 0-16 16,0 0-544-16,0 0-208 0,0 0 176 0,0 0-176 15,0 0 0-15,0 0 0 0,0 0 0 0,0 0 0 16,0 0-288-16,0 0-96 0,3-10-32 0,1 4 0 16,-4 6-2432-16,4-7-480 0,0-2-112 0</inkml:trace>
  <inkml:trace contextRef="#ctx0" brushRef="#br0" timeOffset="-201178.08">7631 15462 7359 0,'0'0'656'0,"0"0"-528"16,6-3-128-16,-1-1 0 0,-1-3 4464 0,-2 5 848 15,-2 2 192-15,0 0 16 0,0 0-2768 0,0 0-544 16,0 0-112-16,0 0-32 0,0 0-672 0,-7 2-144 16,-1-2-32-16,0 4 0 0,-1 3-304 0,1 0-64 15,-1-1-16-15,0 3 0 0,-2 2-224 0,2-1-48 0,1 1-16 0,2 2 0 16,1-4-160-16,1 1-48 0,1 0 0 0,1 0 0 16,-1 1-16-16,2-1-16 0,1 2 0 0,1-2 0 15,0-3-96-15,2-1-16 0,1 2 0 0,1 1 0 16,0-2-192-16,3-1 176 0,1 1-176 0,2 0 160 15,-1-3-160-15,3-2 0 16,2 2 144-16,0 0-144 0,2-1 0 0,0-1 0 0,2 0 0 0,-2 0 0 16,-4 1 0-16,0-2 0 0,1 2 0 0,2-1 128 15,0 0-128-15,-2 0 0 0,-1 0 0 0,-1 3 128 0,1 1 32 16,-2 1 16-16,-5-1 0 0,1 2 0 0,-3 1 96 16,-3 2 32-16,-1-5 0 0,-1 8 0 15,-3-4-112-15,-1 3 0 0,-3-2-16 0,0-2 0 0,1-5-176 16,-2 2 0-16,-1 1 0 0,1-1 0 0,-1-2 0 0,-1 2 0 15,-1-5 0-15,0 1 0 0,-2-2-144 0,-1 0 144 16,1 0 0-16,1-2 0 16,0-2-656-16,1-3-32 0,1 3 0 0,0-2 0 15,-1-3-2240-15,1 1-448 16,3-1-80-16</inkml:trace>
  <inkml:trace contextRef="#ctx0" brushRef="#br0" timeOffset="-200986.15">7657 15448 17503 0,'9'-2'1552'16,"5"2"-1232"-16,2 0-320 0,1-1 0 0,1-2 5696 0,2-1 1088 16,1-3 224-16,-1 1 32 0,1 2-4576 0,0-1-928 15,-2 1-176-15,1-3-32 0,-2 1-896 0,2-1-176 16,-1 1-48-16,0-1 0 0,-2 3-208 0,-1 0 0 16,1 2 128-16,-3-1-128 0,-1-1 0 0,0 0 0 15,-1 1 0-15,-2 0 0 16,-2-4-2944-16,-1 3-576 0,6-8-112 0,-13 12-16 0</inkml:trace>
  <inkml:trace contextRef="#ctx1" brushRef="#br0" timeOffset="-205040.37">13383 9272 0,'0'0'0</inkml:trace>
  <inkml:trace contextRef="#ctx0" brushRef="#br0" timeOffset="-195827.07">12114 15761 11967 0,'0'0'1072'0,"0"0"-864"0,0 0-208 0,0 0 0 0,0 0 2432 0,0 0 432 16,0 0 80-16,5-3 32 0,-5 3-1504 0,0 0-288 15,4-7-64-15,-4 7-16 0,4-7-144 0,-4 7-16 16,0 0-16-16,0 0 0 0,0 0 160 0,0 0 16 16,4-2 16-16,0-2 0 0,-4 4-48 0,0 0-16 15,0 0 0-15,3-4 0 0,1-1-432 0,0 1-96 16,2 0-16-16,0-3 0 0,1 2-256 0,-1 1-64 15,2-2-16-15,0 2 0 0,1-3-176 0,2 3 128 16,-1-2-128-16,1 3 128 0,-1-1-128 0,2-1 160 16,2 4-160-16,1-2 160 0,-1 3-32 0,-1 3-128 15,-1 1 192-15,0 2-64 0,-2 1 144 0,-1 2 32 16,-1 1 0-16,-1 3 0 0,-1 2 464 0,-2 0 80 16,-4 5 32-16,-1-3 0 0,-3 4-272 0,0 1-48 0,0 2-16 15,0-4 0-15,-1 1-224 0,-2 2-32 0,-2-1-16 0,0 2 0 16,0 0-272-16,0-5 160 0,-2 1-160 0,1-3 128 15,-3 0-128-15,1-4 0 0,1-3 0 0,1-4 0 16,1-5-160-16,0-2 160 0,-2-5-208 0,2-1 80 16,0-7 128-16,1 4-192 0,0-3 192 0,2 0-192 0,-1 0 192 15,0-3 0-15,1 2-144 0,1-2 144 16,1-1 0-16,1 0 0 0,0 0-144 0,2-5 144 16,2-2 0-16,1 4 0 0,0-1 0 0,4 2 0 0,-2-1 0 15,2 0 0-15,3 3 0 0,0-2 0 0,1 2 0 16,0 2 0-16,2 0 0 0,0-1 144 15,-1 4-912-15,1 0-192 0,-3-1-48 16,2 5 0-16,2-1-2576 0,0 5-528 0</inkml:trace>
  <inkml:trace contextRef="#ctx0" brushRef="#br0" timeOffset="-195568.95">12573 15906 42047 0,'0'0'1856'0,"0"0"384"0,0 0-1792 16,6 5-448-16,-6-5 0 0,3 4 0 0,-3-4 1664 0,4 6 256 15,0 1 32-15,-4-7 16 0,2 4-1088 0,-2-4-224 0,0 0-32 0,2 6-16 16,2 1-432-16,0-5-176 0,-4-2 128 0,0 0-128 15,7 4 0-15,-2 0 0 0,0-1 0 0,0-3 0 32,1-3-1632-32,-1-1-352 0,0-5-80 0,0-1-18736 0</inkml:trace>
  <inkml:trace contextRef="#ctx0" brushRef="#br0" timeOffset="-195112.03">12816 15545 13823 0,'13'3'608'0,"-13"-3"128"0,0 0-592 0,5 4-144 0,1 0 0 0,1 2 0 0,-2 1 5968 0,0 0 1168 15,1 2 224-15,-5-3 64 0,-2 5-4784 0,-1-1-944 16,1-1-192-16,0 4-32 0,-2 1-672 0,-1 0-128 16,-1-4-32-16,0 4 0 0,0-1-288 0,1 2-64 15,1 2-16-15,0 0 0 0,1 0-128 0,-1-1-16 16,2-3-128-16,1 2 192 0,0-2-192 0,1-3 128 15,0 3-128-15,2-2 0 0,1 1 128 0,1-2-128 16,2 3 0-16,1 0 0 0,2-2 0 0,2-1 0 16,1-1 0-16,0-2 0 0,1-3 0 0,2-2 0 15,1-2 0-15,0 0 0 0,0-2-144 16,-1-2 144-16,-2-3 0 0,1 1-144 0,-5 2 144 0,1-3-160 16,1-2 160-16,-2 0-160 0,-1 1 0 0,-1-1 0 0,0-1 0 0,-3-1 0 15,0-2 160-15,-2-3-192 0,0 2 192 16,-5 1-192-16,0 4 192 0,-4 1-160 0,0-1 160 0,-1 5-160 15,-1 1 160-15,-1 2 0 0,-1 1 0 0,-1 4 0 16,1 0 0-16,-2 5 0 0,0-3 128 0,1 5-128 16,-3-2 192-16,1 1-48 0,0 3 0 0,3-2 0 15,1 2 0-15,2-2 0 0,1 2 0 0,0-3 0 16,2 1-144-16,2 0 128 0,0-3-128 0,4 1 128 16,-1-1-128-16,3-1 0 0,-4-7 0 0,7 5 0 15,0-5-992-15,4 0-224 16,1-3-64-16,1-3-12576 0,0-3-2528 0</inkml:trace>
  <inkml:trace contextRef="#ctx0" brushRef="#br0" timeOffset="-194829.33">13275 15492 7359 0,'0'0'656'0,"0"0"-528"16,5 6-128-16,-1 1 0 0,-1-1 6736 0,0 5 1328 15,-2-1 256-15,0-1 48 0,1 5-5072 0,-1-1-1008 16,-2 1-208-16,-1 2-32 0,1-2-992 0,0-1-192 15,-2 3-32-15,0-2-16 0,2 0-448 0,0-1-96 16,-1-3-16-16,1-1 0 0,0 2-256 0,1-1 0 16,0-3 0-16,0-7 0 0,1 6 0 0,-1-6 0 15,4 7 0-15,-4-7 0 0,5 6 128 0,2 1-128 16,1-3 0-16,1 1 0 0,1-4 0 0,2 2 0 16,1 0 0-16,2-2 0 0,-2-1 128 0,0 0-128 15,1 3 0-15,1-3 0 0,-1 0 0 16,2-3 0-16,0 2-208 0,-2-2 80 15,0-1-1232-15,1-1-240 0,-2-3-64 0,0 1 0 16,-1-2-1808-16,1-1-368 0,-3-3-80 0</inkml:trace>
  <inkml:trace contextRef="#ctx0" brushRef="#br0" timeOffset="-194641.66">13575 15431 11967 0,'0'0'528'0,"0"0"112"0,-4 7-512 0,0 3-128 0,0 1 0 0,0-2 0 15,1 6 6000-15,-1 3 1168 0,-2 0 224 0,2 4 48 0,2-1-4336 0,-1 6-864 16,-1 1-192-16,0 0-16 0,2-1-912 0,-1 2-176 15,-1 1-48-15,2-2 0 0,-1-2-384 0,-1 0-64 16,3-2-32-16,1 2 0 0,0 2-192 0,1-2-32 16,2 0-16-16,-1 0 0 0,1-5-176 0,-1-1 0 15,2-3 0-15,0-2 0 0,0-3 0 0,1-3-144 16,1-2 144-16,-1-3-208 16,-5-4-2096-16,8-1-400 0,0-6-96 0</inkml:trace>
  <inkml:trace contextRef="#ctx0" brushRef="#br0" timeOffset="-194119.94">13777 15628 21183 0,'0'0'944'0,"0"0"192"0,0 0-912 0,0 0-224 15,0 0 0-15,0 0 0 0,0 0 4528 0,0 0 848 16,6-3 192-16,-6 3 16 0,7-4-4176 0,0-2-832 0,-2-3-160 0,0 1-32 15,-1-1-384-15,1-2 0 0,0 2 0 0,1-2 0 16,0-2 0-16,1 3 0 0,-1-1 0 0,2-2 0 16,1 3 0-16,2-2 0 0,1 4 0 0,1-1 128 15,-2-1-128-15,4 3 0 0,-2 0 128 0,0 1-128 16,1 2 144-16,0 1-144 0,-1 1 192 0,0 4-192 16,-3 1 288-16,-1 1-48 0,-2 0-16 0,-2 2 0 15,-1 4 432-15,-3 0 96 0,-2 1 16 0,-3 2 0 16,-2 2-144-16,-4 0-32 0,0 2 0 0,0 2 0 0,-1 1-368 15,-2-3-80-15,-1-1-16 0,0-2 0 0,1 2-128 0,2-3 0 16,-1-2 0-16,1-2 0 0,2 1 0 16,1-3 0-16,2-1 0 0,6-6 0 0,-6 7 0 0,6-7 0 15,0 0 0-15,0 0 0 0,0 0 0 16,0 0 0-16,0 0 0 0,0 0 0 0,8 4 128 0,1-2-128 16,1 0 0-16,0 0 128 0,2 1-128 0,0-2 0 15,-1 2 0-15,3 1 128 0,-1 1-128 0,0-1 0 16,0 2 0-16,0 1 128 0,-1 0-128 0,-2 0 0 15,-1 3 144-15,-1-3-144 0,-2 5 256 0,-3-1-32 16,-1 2 0-16,-2-3 0 0,-3 1 32 0,-1 2 16 16,-1 0 0-16,-2 0 0 0,0-2-272 0,-3-2 0 15,0 1 128-15,1-1-128 0,0-1 0 0,-1-1 0 16,1-1 0-16,-1-3 0 0,1 1 0 0,-1-4 0 0,1 0 0 0,0 0-144 16,0 0 144-16,1-4-128 0,0 1 128 15,0-1-128 1,2 2-592-16,-1-5-112 0,2 3-32 0,0-2-21152 0</inkml:trace>
</inkml:ink>
</file>

<file path=ppt/ink/ink2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6:51:35.766"/>
    </inkml:context>
    <inkml:brush xml:id="br0">
      <inkml:brushProperty name="width" value="0.05292" units="cm"/>
      <inkml:brushProperty name="height" value="0.05292" units="cm"/>
      <inkml:brushProperty name="color" value="#0070C0"/>
    </inkml:brush>
  </inkml:definitions>
  <inkml:trace contextRef="#ctx0" brushRef="#br0">22532 6312 1839 0,'0'0'160'16,"0"0"-160"-16,0 0 0 0,0 0 0 0,0 0 4576 0,0 0 880 16,0 0 176-16,0 0 48 0,0 0-2912 0,0 0-576 15,0 0-112-15,0 7-32 0,0-7-848 0,4 2-176 16,-4-2-48-16,0 0 0 0,0 0-496 0,5 0-96 16,-1 0-32-16,-4 0 0 0,0 0-192 0,7-2-32 15,-2-1-128-15,0 2 192 0,2-2-192 0,-1 1 176 16,3 2-176-16,-1-4 160 0,0 1-16 0,0 2 0 15,1-2 0-15,0-1 0 0,2-1 112 0,-2 4 32 16,1-3 0-16,4-2 0 0,-1 5-32 0,-2-1 0 0,3-1 0 16,-1-1 0-16,0 0-48 0,0 1-16 0,0 1 0 0,1 1 0 15,1-5 112-15,-3 5 16 0,1-2 0 0,1 3 0 16,2-2-96-16,-1 0-16 0,1 0 0 0,1 0 0 16,0 0-80-16,5-5-128 0,1 3 176 0,-2-2-176 15,-2 3 192-15,1-1-192 0,0-1 192 0,-2 1-192 16,-1 3 192-16,0-4-64 0,1 1 0 0,-1 1-128 15,-1-1 272-15,0 0-48 0,1 2-16 0,0-1 0 16,0 2 16-16,1 1 0 0,1-3 0 0,-1 3 0 0,0-3-64 0,2 3-16 16,1 3 0-16,-2-3 0 0,2 0-144 15,-1 0 160-15,0 0-160 0,-1 0 160 0,1 0-160 0,1 0 128 16,-1 0-128-16,-1 0 128 0,1 0 128 16,-2 0 32-16,-1 0 0 0,-1 0 0 0,0 0-80 15,2 0-16-15,2 0 0 0,-2 0 0 0,-1 3 64 0,-3-3 0 16,1 1 0-16,1 2 0 0,-2-1-16 0,3-1 0 15,1 2 0-15,2 1 0 0,-2-1-48 0,2 1-16 16,1-2 0-16,0 2 0 0,1 0-48 0,0 1-128 16,1-1 192-16,0 0-64 0,0 3-128 0,-1-2 0 15,0-1 144-15,0 2-144 0,-1-2 0 0,0 3 128 16,-1-4-128-16,-2 3 0 0,-1-2 0 0,2 3 0 16,-1-4 0-16,4 4 0 0,-1 0 0 0,0-1 128 15,-5 1-128-15,-1-1 0 0,1 1 128 0,0-1-128 16,0 1 160-16,1 3-160 0,-2-1 208 0,1 2-48 15,0-1-16-15,0 1 0 0,-1 2-144 0,0 0 192 16,-1 0-192-16,0 0 192 0,1 2-192 0,-1 0 160 0,1 2-160 0,0-1 160 16,2 4-160-16,-1-2 0 0,-1 2 0 0,-2-3 128 15,-2-1-128-15,1 1 160 0,0 0-160 0,-2 1 160 16,0-4-32-16,-1 3-128 0,0-1 192 0,-1-2-64 16,-2 2-128-16,1 1 160 0,-1 0-160 0,0-1 160 15,-2 1-160-15,0-3 128 0,0 2-128 0,-2 0 128 16,1-2-128-16,-1 3 0 0,0 0 0 0,-1 3 128 15,0 0-128-15,1-1 0 0,0-2 0 0,-2 3 0 16,0 1 0-16,0 1 0 0,-1-2 0 0,1 1 0 16,-1 1 0-16,1-2 0 0,-4-2 0 0,1 2 0 0,0-5 0 15,0 5 0-15,-3-3 0 0,1 0 0 0,-2 0 0 16,1 0 0-16,-3-1 0 0,-2 1 0 0,1 0 0 0,-2 1 0 16,-1-3 0-16,-1 2 0 0,2-4 0 0,-1 0 0 15,-2 0 0-15,0 0 0 0,-4 4 0 0,1-1 0 16,-2 1 0-16,1 0 0 0,-2 0 0 0,1 0 0 15,0-1 0-15,1 1 0 0,0 0 0 0,1 0 0 16,0-2 0-16,1 2 0 0,0 0-128 0,1-1 128 16,-1-3 0-16,1 2 0 0,-5 0 0 0,2 2 0 15,-1-4 0-15,0 2 0 0,-1-2 0 0,4-4 0 16,-2 2 0-16,-2-2 0 0,0-1 0 0,0 1 0 16,-1 1 0-16,-1-1 0 0,0-1 0 0,0 1 0 15,1 1 0-15,-1-5 0 0,-2 1-128 0,1 1 128 16,2 0 0-16,-6-1 0 0,2 3 0 0,0-2 0 15,2-1 0-15,1-2 0 0,-2 3 0 0,0-1 0 0,0 1 0 16,-1-3 0-16,0-2-128 0,0 2 128 0,-1 0 0 16,0 2 0-16,1-6 0 0,-1 3 0 15,1 0 0-15,1-2 0 0,1-1 0 0,0 3 0 16,-1-3 0-16,3 0 0 0,-2 3 0 0,3-2 0 0,-1-1 0 16,0 3 0-16,-1-1 0 0,0 0 0 0,-1-2 0 0,1 2 0 15,-1 2 0-15,1-4 0 0,-2 3 0 16,4-3 0-16,0 1-128 0,-1-1 128 0,-2 3 0 0,-1-3 0 15,0 2 0-15,0-2 0 0,0 0 0 0,1 0 0 16,-7 0 0-16,3 0 0 0,7 0 0 0,0 0 0 0,0-2 0 0,0 2 0 16,0 0 0-16,-1 0 0 0,-1 0 0 15,0 0 0-15,-2 0 0 0,0-3 0 0,-10 2 0 0,2-2 0 16,8 3 0-16,-1-3 0 0,0 2 0 0,-1 1 0 16,0-2 0-16,1-2 0 0,2 1 0 0,1 2 0 15,-1-2 0-15,2 0 0 0,-1-1 0 0,3 2 0 16,-1 1 0-16,0-2 0 0,0 0 0 0,0 2 0 15,-2-2 0-15,2 1 0 0,-1 2 0 0,1-2 0 16,0 0 0-16,0-2 0 0,0 4 0 0,0-3 0 16,0-1 0-16,1 2 0 0,-5-2-128 0,0-3 128 15,3 3 0-15,1-2 0 0,1 1 0 0,2-1 0 16,-1 0 0-16,2-1 0 0,0-2 0 0,0 0 0 16,0 1 0-16,1 1 0 0,1 1 0 0,-1-3 0 15,0 2 0-15,3 2 0 0,3-4-128 0,-1 2 128 16,1-2 0-16,1 1 0 0,-1 2 0 0,1-3 0 0,-1 1 0 15,1-2 0-15,1 1-128 0,1 1 128 16,1-2 0-16,-1-2 0 0,1 2 0 0,-1-3 0 0,0 2 0 16,1 1 0-16,-2-1 0 0,3-1 0 15,0-2 0-15,-1 1 0 0,0-4-128 0,2 1 128 0,0-1 0 16,0 4 0-16,0-4 0 0,1 1 0 0,2 2-144 0,0 1 144 16,1 0 0-16,-1 0 0 0,-1-1 0 15,2 1 0-15,0 0 0 0,0 3 0 0,0-3 0 0,2 0 0 16,-1 1 0-16,0-1 0 0,0 0 0 0,1-4 0 15,-1-2 0-15,2 5 0 0,-2 1 0 0,2 2 0 16,-1-2 0-16,1 3 0 0,-1-3 0 0,1 0 0 16,1 2 0-16,0-2 0 0,0 0 0 0,1-4 0 0,0 1 0 15,1 2 0-15,-2-2 0 0,-1 3 0 16,1-2 0-16,0 2 0 0,0 0 0 0,0 0 0 0,0 0 0 0,0 0 0 16,-1 4 0-16,-1-2 0 0,1 1 0 0,-2 1 0 15,2-2 0-15,-1 1 0 0,2-1 0 0,0 2 0 16,-1-1 0-16,0 0 0 0,0 0 0 0,1 0 0 15,-1 0 0-15,1 0 0 0,0 1 0 0,0 1 0 16,0-1 0-16,0 2 0 0,0-1 0 0,-1-1 0 16,1 3 0-16,0-1 0 0,0-1 0 0,-1-1 0 15,0 2 0-15,0-2 0 0,1 3 0 0,2 0 0 16,-1 0 0-16,0 1 0 0,0-3 0 0,1 1 0 16,-1 1 0-16,0-1 0 0,0 1 0 0,1-1 0 15,-1 1 0-15,0-1 0 0,0 0 0 0,0 1 0 16,1-1 0-16,-1 1 0 0,2-5 0 0,-1 2 0 15,1 1 0-15,0-1 0 0,1 1 0 0,0 2 0 16,0-3 0-16,0 1 0 0,0-1 0 0,1-2 0 16,0 2 0-16,0 1 0 0,0-1 0 0,1 2 0 15,-1-2 0-15,0 1 0 0,-1 2 0 0,1-1 0 0,0 1 0 0,0-1 0 16,-1 1 0-16,1-1 0 0,0 3 0 0,1-2 0 16,-2 2 0-16,1-3 0 0,0 1 0 0,0 0 0 15,-1 2 0-15,0 0 0 0,0 2 0 0,-2-2 0 16,1-3 0-16,-1 5 0 0,1-5 0 0,-1 3 0 15,1 0 0-15,-1-2 0 0,2 0 0 0,0 3 0 16,-1-4 0-16,-1 0 0 0,1 0 0 0,-1 0 0 16,1 1 0-16,-2 3 0 0,0-1 0 0,2 0 0 0,-1-1 0 0,1 1 0 15,0 0 0-15,-1-1 0 0,2 1 0 0,0 0 0 16,-2 1 0-16,1-1 0 0,-1 0 0 0,2 2 0 16,0-2 0-16,0 1 0 0,3-1 0 15,-1 2 0-15,0-2 0 0,0 1 0 0,-1 0 0 0,0 2 128 16,0-1-128-16,0-1 0 0,-1 2 0 0,1-2 0 15,0 3 0-15,2 0 0 0,-2 0 0 0,2 0 0 16,-2-4 0-16,1 4 0 0,1 0 0 0,1 0 128 16,-1 0-128-16,1 0 0 0,-1 0 0 0,-1 0 0 15,2 0 0-15,0 0 0 0,-1 0 0 0,3 0 128 16,-3 0-128-16,2 0 0 0,-1 0 0 0,1 0 0 16,0 0 0-16,-1 0 0 0,-1 0 0 0,-1 0 128 15,1 0-128-15,-1 0 0 0,1 0 0 0,-1 0 0 16,2 0 0-16,-2 0 0 0,-1 0 0 0,-2 0 0 15,1 0 0-15,0 0 0 0,0-3 0 0,-1 3 0 16,1 0 0-16,0-1 0 0,0-1 0 0,-1 2 0 0,-1-3 0 0,1 3 0 16,-1 0 0-16,1 0 0 0,-1 0 0 0,2-1 0 15,0-2 0-15,-1 3 0 0,-7 0 0 16,7 0 0-16,1 0 0 0,-1 0 0 16,-7 0 0-16,6 0 0 0,-6 0 0 0,7 0 0 0,-1 0 0 0,1 0 0 15,-7 0 0-15,7 0 0 0,-2 0 0 0,0 0 0 16,0 0 0-16,2 0 0 0,-7 0 0 15,6 0 0-15,-6 0-192 0,7-3-64 0,-7 3-32 0,8-1 0 32,-8 1-1376-32,8-3-288 0,-2 1-48 0,1 1-18256 0</inkml:trace>
  <inkml:trace contextRef="#ctx0" brushRef="#br0" timeOffset="1351.47">25920 6046 7359 0,'0'0'320'0,"0"0"80"16,-6 3-400-16,6-3 0 0,0 0 0 0,0 7 0 0,0-4 6160 0,0 4 1152 15,0 0 240-15,1-1 32 0,-1-6-4464 0,1 7-896 0,-1-1-176 0,0 1-48 16,2-1-912-16,-2 1-192 16,-2-1-48-16,2-2 0 0,2 3-416 0,0-1-96 15,-2-6-16-15,0 0 0 0,0 0-320 0,0 0 128 16,0 0-128-16,0 0 0 0,0 0 0 0,0 0 0 15,0 0 0-15,0 0 0 0,0 0-144 0,0 0 144 16,4-6-160-16,0-1 160 0,-3 1 0 0,1-3 0 0,-2 1-128 16,0-3 128-16,-3-1 0 0,0 2 0 0,1 1 0 0,-1 1 0 15,-1-3 0-15,0 2 0 0,-1-1-128 0,0 3 128 16,0 3 0-16,-2 2 0 0,0-1 0 0,1 6 0 16,-2-1 0-16,0 2 160 0,0 3-160 0,-1 3 128 15,-3 3-128-15,1 2 128 0,0-2-128 0,-1 5 128 16,1-1-128-16,-1 4 0 0,1-1 144 0,1 0-144 15,1 0 0-15,1 3 144 0,1-6-144 0,2 0 0 16,1-1 256-16,0-2-48 0,0 2-16 0,3-3 0 0,2 4 64 16,2 0 0-16,1-2 0 0,4 4 0 0,-1-3-256 15,3 1 144-15,-1-4-144 0,1 0 128 0,2-3-128 0,1-1 0 16,0-2 0-16,-1-3 0 0,1-4 0 0,2 0-144 16,-1 0 144-16,0-4-160 0,2-1 160 0,0-1-128 15,0-3 128-15,-1 3-128 16,-2-3-256-16,0 1-32 0,1-1-16 0,-3 1 0 15,-1-4-1968-15,0 4-400 0,0 2-80 0</inkml:trace>
  <inkml:trace contextRef="#ctx0" brushRef="#br0" timeOffset="1919.34">26324 6040 11055 0,'0'0'976'0,"0"0"-784"15,0 0-192-15,0 0 0 0,-6 0 4640 0,0 0 880 16,-1 0 176-16,1 2 48 0,-1-2-2752 0,-1 4-560 16,-1-1-96-16,-1 1-32 0,-1 0-1152 0,1 1-256 15,-1 2-32-15,1-3-16 0,1 2-512 0,-1-2-96 16,1 1-32-16,1-3 0 0,-1 4-208 0,1 1 176 16,2-1-176-16,1 1 160 0,1-1 16 0,4-6 0 15,0 0 0-15,-3 7 0 0,2-1 32 0,1-6 16 0,0 0 0 0,2 7 0 16,1 1-32-16,2 1 0 0,2-2 0 0,1-1 0 15,1 1-192-15,1-3 176 16,2 2-176-16,1-2 160 0,0 3-160 0,0-1 0 16,0 1 0-16,0-3 0 0,1 2 0 0,-1 1 0 0,0-1 128 0,-1 3-128 15,-2-2 0-15,-1 0 128 16,-2 0-128-16,-1 3 128 0,1 0 208 0,-3-1 48 16,-2 2 0-16,-2 2 0 0,-2-3-48 0,-2 1 0 0,0 4 0 0,-3 0 0 15,-3 1-208-15,-1-1-128 0,1 0 128 0,-1-2-128 16,0-3 0-16,-1 1 0 0,-1-2 0 0,0-3 0 15,0-2 0-15,-1-1 0 0,1-3-144 0,2-3 144 16,-1-1 0-16,3 1-144 0,-1-7 144 0,4 2 0 16,1-1-224-16,2-1 64 0,0-3 16 0,3-3 0 15,2 6-928 1,0-4-176-16,2 4-32 0,3-3-16 0,1 2-1264 0,1 0-240 16,1 3-48-16</inkml:trace>
  <inkml:trace contextRef="#ctx0" brushRef="#br0" timeOffset="2459.11">26697 6056 12895 0,'0'0'1152'0,"0"0"-928"16,0 0-224-16,0 0 0 0,0 0 5072 0,6 1 976 16,-6-1 192-16,0 0 32 0,0 0-3280 0,6 6-672 15,-6-6-128-15,2 7-16 0,-2-7-1008 0,2 9-192 16,-1-2-32-16,-1 3-16 0,0-3-416 0,0 2-96 16,0-3-16-16,0 1 0 0,0-7-208 0,1 8-64 0,-1-2 0 0,0-6 0 15,0 0-128-15,0 0 0 0,0 7 0 0,0-7 0 16,0 0 0-16,0 0 0 15,0 0-128-15,0 0 128 0,0 0 0 0,0 0-144 0,3-7 144 0,-2 1 0 16,-4-1-128-16,3 1 128 0,-1 2 0 0,0-3 0 16,-2 3 0-16,-1-2-128 0,-1-1 128 0,-2 3 0 15,1-1 0-15,-3-2 0 0,-2 4 0 0,1 3 0 16,-2-3 0-16,3 6 0 0,0-3 0 0,-2 3 0 16,1 3 0-16,-1-2 0 0,-1 2 144 0,2 2-144 15,0 1 128-15,-4 7-128 0,1-6 0 0,2 3 128 0,1 2-128 16,3 1 0-16,-1-2 0 0,1-1 128 15,2 3-128-15,2-3 0 0,3-1 0 0,0 1 128 0,-2 0-128 16,4 0 0-16,3 3 144 0,2-6-144 0,0 3 0 16,-1 0 144-16,1-2-144 0,2-1 0 0,1 0 0 0,1 0 0 15,2-3 0-15,3-1 0 0,2-2 0 0,2 1 0 16,1-3 0-16,-2-2-144 0,1 0 144 16,-1-4 0-16,0 1 0 0,-2-4 0 0,-3 1-176 15,1-2 176-15,-2-1-208 0,-3-2 80 16,-1 1-1856-16,-1 1-352 0,-1-4-80 0</inkml:trace>
  <inkml:trace contextRef="#ctx0" brushRef="#br0" timeOffset="4111.51">27378 6033 18255 0,'0'0'800'0,"0"0"176"0,0 0-784 0,0 0-192 0,0 0 0 0,0 0 0 0,0 0 2368 0,0 0 448 16,0 0 64-16,0 0 32 0,0 0-656 0,0 0-128 16,1 7-16-16,0 2-16 0,-1-2-560 0,0 3-128 15,-2-3 0-15,1 3-16 0,-1 0-352 0,1 4-64 16,0-1-16-16,-1 2 0 0,1 2-416 0,0 3-96 16,1-3 0-16,0 0-16 0,0-1-288 0,1-2-144 15,0-5 160-15,2 2-160 0,0-2 0 0,-3-9 0 16,0 0 0-16,0 0 0 0,5 8 0 0,0-5-128 15,2-1 128-15,-1-2-208 16,-6 0-2288-16,8-5-448 0,0-2-80 0</inkml:trace>
  <inkml:trace contextRef="#ctx0" brushRef="#br0" timeOffset="4332.02">27507 6053 27583 0,'0'0'1216'0,"0"0"256"0,0 0-1168 0,0 0-304 0,0 0 0 0,0 6 0 16,0 1 2528-16,0 2 448 0,0-1 96 0,0 1 0 0,-1-1-1376 0,1 4-288 16,-2-2-48-16,0 1-16 0,2 4-736 0,-1 0-160 15,0-2-16-15,-1 0-16 0,2 0-208 0,0 0-32 16,-1 2-16-16,1-6 0 0,-1 1-160 0,1 0 0 16,0-10 0-16,0 0 0 15,0 6 0-15,0-6-176 0,0 0 16 0,0 0-13280 16,0 0-2640-16</inkml:trace>
  <inkml:trace contextRef="#ctx0" brushRef="#br0" timeOffset="4737.31">27108 6053 6447 0,'0'0'576'0,"0"0"-576"15,0 0 0-15,0 0 0 0,-4 6 7936 0,4-6 1488 0,0 0 304 0,0 0 48 16,0 0-6960-16,0 0-1408 0,0 0-256 0,0 0-64 16,0-6-880-16,0-1-208 15,0-1 0-15,1-1 0 0,2-4 0 0,-2 0 0 0,2 0 0 0,0-1 0 16,1-2 0-16,-1 1 0 0,0-2 0 0,2 2 0 16,1 2 0-16,0 0 0 0,1-1 0 0,-1 4 0 15,2 0 0-15,0 3 0 0,0 0 0 0,4-2 0 16,-2 5 0-16,2 0 128 0,1 2-128 0,0 4 0 15,1 2 224-15,1 3-48 0,-3-1-16 0,2 4 0 16,0-3 224-16,1 4 32 0,-1 1 16 0,1-2 0 0,-1 3-64 16,2 4-16-16,-1-4 0 0,0 2 0 0,-1 1-112 15,1-3-32-15,-1 0 0 0,-1-3 0 0,0 1-64 16,0-2-16-16,0-3 0 0,1-2 0 0,-1 0-128 16,1-1 0-16,2-6 0 0,0 2 0 0,-1-4 0 0,1 1 0 15,0-3 0-15,-1-1 0 0,1-3-144 0,0 0 144 16,0 1 0-16,-1-3 0 15,0 2-896-15,-2-2-80 0,-1 0-16 0,-2 0-13248 16,-1-3-2656-16</inkml:trace>
  <inkml:trace contextRef="#ctx0" brushRef="#br0" timeOffset="5305.63">27663 6532 3679 0,'0'0'320'0,"0"0"-320"0,0 0 0 0,0 0 0 0,0 0 3696 0,0 0 656 16,0 0 144-16,0 0 32 0,0 0-1552 0,0 0-304 15,0 0-64-15,0 0-16 0,0 0-448 0,-5 0-96 16,-4 0 0-16,-2 0-16 0,-2 0-288 0,-4 3-48 16,-2-3-16-16,-2 1 0 0,-2 2-368 0,-7-3-80 15,0 2-16-15,-1-2 0 0,-1 2-384 0,2 0-64 16,0-2-32-16,0 3 0 0,1-2-400 0,2-1-80 15,0-1 0-15,5 1-16 0,1 0-240 0,3 0 176 16,4 1-176-16,0 2 160 0,3-3-160 0,1 0 0 16,4 0 144-16,6 0-144 0,0 0 128 0,0 0-128 0,-3 6 160 0,3-6-160 15,2 7 144-15,2 0-144 16,1-1 128-16,3 2-128 16,2-2-1328-16,2 1-336 0,0 0-80 0,2-1-19408 0</inkml:trace>
  <inkml:trace contextRef="#ctx0" brushRef="#br0" timeOffset="6238.63">27270 6958 3791 0,'0'0'160'0,"0"0"48"0,0 0-208 0,3-9 0 0,-2 5 0 0,2-3 0 0,0 1 368 0,-1-3 16 16,1 1 16-16,-1-2 0 0,0 4-400 0,0-2 0 15,1-1 0-15,0-2 0 0,-1 2 0 0,1 1 0 16,-1-1 0-16,1 1 0 0,-2-1 1040 0,2 3 240 15,0-1 32-15,-1 1 16 0,0-1 976 0,0 0 192 16,-2 7 32-16,0 0 16 0,2-6-48 0,-2 6 0 16,0 0 0-16,0 0 0 0,0 0-160 0,0 0-32 15,0 0-16-15,0 0 0 0,0 0-608 0,-2 9-112 16,0-2-32-16,-2 3 0 0,-2-1-544 0,1 2-112 16,-1 2-32-16,-4 1 0 0,3 2-240 0,-3 1-48 0,1 0-16 0,1 0 0 15,-1 3-16-15,1-1 0 16,2 1 0-16,2-3 0 0,0 0-80 0,1-1-32 15,3 3 0-15,-1-2 0 0,1-2-176 0,3 1-48 16,1 1 0-16,1-2 0 0,3-2-192 0,1-1 0 0,1 1 0 16,2-1 0-16,1-4 0 0,2 1 0 0,0-2 0 0,1 0 0 15,1-1 0-15,0-2 0 0,0-4 0 0,3 2 0 16,-2 0-176-16,0-4 32 0,-2 0 0 16,0-2 0-16,-4-2-192 0,-1 3-48 0,1-1 0 0,-1-2 0 15,-2 0 96-15,0-1 16 0,-1 2 0 0,-2-1 0 16,-2-4 112-16,0 0 32 0,0 1 0 0,-2-2 0 15,-4 1 128-15,0 1 0 0,-2-2-144 0,-2 1 144 16,-3 0 0-16,1 1 0 0,2 5-144 0,-2 0 144 16,-1 2 0-16,0 0 0 0,1 6 0 0,-3 3 0 15,0 0 208-15,0 0-48 0,1 5-16 0,0-1 0 0,1-1 176 0,1 1 48 16,-1 2 0-16,3 0 0 0,-1 0-32 16,2 0 0-16,1-6 0 0,1 0 0 0,2 3-160 0,1-4-48 15,0-6 0-15,0 0 0 0,3 4-128 0,1 1 0 16,1-1 0-16,1-2 0 15,1-2-592-15,1-2-112 0,0 0 0 0,0-2-16 16,-2 1-2336-16,1-4-464 0</inkml:trace>
  <inkml:trace contextRef="#ctx0" brushRef="#br0" timeOffset="11116.71">28237 6325 18543 0,'0'0'816'0,"0"0"176"0,0 0-800 0,0 0-192 0,0 0 0 0,0 0 0 15,0 0 2064-15,0 0 368 16,0 0 80-16,0 0 16 0,0 0-928 0,0 0-176 15,0 0-32-15,0 0-16 0,0 0-480 0,0 0-112 16,0 0-16-16,4 4 0 0,-4-4-96 0,5 3-32 16,0 1 0-16,1-2 0 0,-1 2-128 0,0-1-48 0,2-2 0 0,1 2 0 15,-1-1-80-15,3 0 0 0,-1 0-16 0,0 1 0 16,0-3-112-16,2 1-32 0,-1 2 0 0,2-3 0 16,-2 0-224-16,1 0 0 0,-1 0 0 0,1 0 0 15,-2-3 0-15,0 3 128 0,-1-1-128 0,-8 1 0 16,0 0 0-16,8 0 0 0,-2 0 128 0,-6 0-128 15,0 0 128-15,0 0-128 0,0 0 176 0,0 0-176 16,0 0-2560 0,0 0-608-16</inkml:trace>
  <inkml:trace contextRef="#ctx0" brushRef="#br0" timeOffset="11444.65">28238 6515 18431 0,'0'0'816'0,"2"4"160"0,-1 3-784 0,0-1-192 15,-1-6 0-15,2 7 0 0,-2-7 4208 0,1 4 784 16,0 2 176-16,-1-6 16 0,0 0-3824 0,0 0-768 16,0 0-144-16,0 0-48 0,0 0-208 0,0 0-64 15,0 0 0-15,0 0 0 0,0 0 240 0,0 0 32 16,0 0 16-16,0 0 0 0,0 0 192 0,0 0 32 0,0 0 16 0,0 0 0 15,0 0-16-15,0 0 0 16,7 0 0-16,-1 3 0 0,1-3-192 0,1 0-64 16,1 0 0-16,0 0 0 0,0 0-192 0,2 0-32 15,0-3-16-15,3 3 0 0,-1-4-144 0,-2 4 0 16,1-2 0-16,0 0 128 0,0 2-128 0,0-2 0 0,-2 2 0 16,-1 0 128-16,-2 2-128 0,-1-2 0 0,1 0 0 0,-7 0 0 31,0 0-1376-31,6 2-352 0,1 0-80 0</inkml:trace>
  <inkml:trace contextRef="#ctx0" brushRef="#br0" timeOffset="29583.09">29627 5653 15599 0,'0'0'688'0,"0"0"144"0,0 0-656 0,1-7-176 16,0 0 0-16,-1 7 0 0,1-7 1904 0,-1 7 336 15,2-6 80-15,-2 6 16 0,0 0-160 0,0 0-16 16,0 0-16-16,0 0 0 0,0 0-160 0,0 0-48 16,0 0 0-16,0 0 0 0,0 0-464 0,-3 8-80 0,2 1-32 0,0 4 0 15,-2 0-496-15,2 0-96 16,-2 2-32-16,0-2 0 0,3 2-192 0,0 0-32 15,0 1-16-15,0 1 0 0,2 0-240 0,-1 2-32 16,0-2-16-16,1 3 0 0,-1-3-208 0,0 0 144 16,-1-1-144-16,0-2 128 0,0-1-128 0,0 0 0 0,0-4 0 15,2-1 0-15,-2-1 0 0,0-7 0 0,-2 6 0 0,2-6 0 32,0 0-976-32,0 0-80 0,0 0-16 0,0 0-12752 0,0 0-2560 0</inkml:trace>
  <inkml:trace contextRef="#ctx0" brushRef="#br0" timeOffset="30871.83">30630 6558 1839 0,'0'0'0'0,"0"0"160"0,0 0-160 0,0 0 0 15,6-4 0-15,1 2 0 0,-7 2 3648 0,5-4 704 16,-5 4 144-16,4-5 32 0,0 1-2752 0,-4 4-560 0,3-7-96 15,-3 7-32-15,2-4-144 0,-1-2-48 0,-1-1 0 0,-1 3 0 16,1 4 192-16,-2-5 48 0,-4-2 0 0,0 1 0 16,-1 2 208-16,-3 0 64 0,-6 0 0 0,-2 2 0 15,-6-1-128-15,-3 3-32 0,-6 0 0 0,-4 0 0 16,-3 3-416-16,-4-1-64 0,-1-1-32 0,-4 2 0 16,-2-2-288-16,0 5-64 0,0-2-16 0,0-2 0 15,-2-1-176-15,2-1-16 0,0 0-16 0,1 0 0 16,-1-1-160-16,3 1 0 0,1 0 0 0,1 0 128 0,1-2-128 0,4 2 0 15,-1 0 0-15,1 2 128 0,4-2-128 16,3 1 0-16,3 2 0 0,2-3 0 0,3 0 288 0,2 4-32 16,3-1 0-16,3 1 0 0,2-2 112 0,2 2 16 15,1 0 0-15,2 1 0 16,1-1-144-16,1-1-32 0,2-2 0 0,1 2 0 0,0-1-80 0,6-2-128 16,0 0 176-16,0 0-176 0,0 0 128 0,0 0-128 15,0 0 0-15,0 0 0 0,0 0 128 0,0 0-128 16,0 0 0-16,0 0 0 0,0 0 0 0,0 0 0 15,0 0 0-15,0 0 0 0,9 0 0 0,1-2 0 16,-1-2-176-16,0 1-13808 16,0 1-2768-16</inkml:trace>
  <inkml:trace contextRef="#ctx0" brushRef="#br0" timeOffset="32288.56">29298 7018 6447 0,'0'0'576'0,"0"0"-576"0,0 0 0 0,1-6 0 0,0-1 3328 0,1 3 576 16,-1-2 96-16,0-1 32 0,-1 0-1648 0,-1 1-320 15,-2-1-64-15,1 1-16 0,-2-1-368 0,-1 1-80 16,-3-1 0-16,0 3-16 0,0-2-384 0,-2-1-80 16,-5 3-16-16,1 2 0 0,-1 2-208 0,0 0-64 15,-1 2 0-15,-1 2 0 0,0 3-176 0,-1-1-32 16,-1 1-16-16,2-1 0 0,-1 2 48 0,3 1 16 16,2 1 0-16,2-3 0 0,-1 3-320 0,3-3-64 15,2 3-16-15,3 0 0 0,0-1-64 0,2 2-16 16,0-2 0-16,4-1 0 0,-1 1 0 0,2 1 0 15,0 0 0-15,4 0 0 0,1-1-128 0,2-1 0 16,-2 1 144-16,0-1-144 0,3-1 0 0,0-2 0 16,1 1 0-16,3 0 128 0,0 3-128 0,0-3 0 15,-1 1 0-15,0-1 0 0,5 1 0 0,-2 1 0 0,0 1 0 16,-3 0 0-16,-2-1 0 0,-2-1 0 0,0 2 0 16,-4-1 0-16,-2 1 0 0,-1 1 0 0,-1-1 0 15,-2-2 0-15,-1 0 0 0,-2 3 0 0,-2-1 160 16,0-1-160-16,-2 1 144 0,-2-1-144 0,0-1 128 0,-3 3-128 15,1-1 0-15,-3 0 0 0,1-2 0 0,2-3 0 16,-1-1 0-16,0-3 0 0,0 1 0 0,4-1 0 0,2 0 0 16,-1-1 0-16,-1-2 0 0,2 0 0 0,1-1-192 15,-1-2 192-15,1 2-192 0,1-3 192 16,2-2-2112-16,2-1-288 0,0-1-64 16</inkml:trace>
  <inkml:trace contextRef="#ctx0" brushRef="#br0" timeOffset="32594.77">29522 7005 14735 0,'0'0'1312'0,"0"0"-1056"15,5-4-256-15,-5 4 0 0,0 0 4816 0,0 0 912 16,8 0 176-16,-8 0 48 0,0 0-3808 0,6 7-752 15,-6-7-160-15,6 6-16 0,-2 2-640 0,-2 4-112 16,0-2-16-16,-1 5-16 0,-1-2-48 0,0 3-16 16,-3 1 0-16,2 0 0 0,1 0 128 0,-1 2 16 15,-3 1 16-15,1 0 0 0,2-1-48 0,-1 0-16 16,0 0 0-16,-1 1 0 0,2-4-144 0,0 1-48 0,1-7 0 0,0 3 0 16,-3-2-144-16,3-2-128 15,0-9 144-15,0 0-144 0,0 0 0 0,0 0 0 0,0 0 0 16,0 0 0-1,0 0-2576-15,8 0-512 0</inkml:trace>
  <inkml:trace contextRef="#ctx0" brushRef="#br0" timeOffset="33074.97">29685 7065 35647 0,'0'0'1584'0,"2"7"320"0,-2-1-1520 0,2 1-384 0,1 2 0 0,0 2 0 0,-1-1 1840 0,1 1 288 16,-2 0 64-16,2 2 16 0,1 2-1440 0,-2-2-272 16,0 1-64-16,-1 2-16 0,0-3-272 0,1 0-144 15,-2 0 160-15,0 2-160 0,0 2 0 0,-2-2 128 16,0-1-128-16,0-4 0 0,1 1 0 0,1-2 144 16,0 1-144-16,0-10 128 0,-1 9-128 0,1-9 0 15,0 0 0-15,0 0 0 0,0 0 0 0,0 0 0 16,0 0 0-16,0 0 0 0,0 0-192 0,2-6 192 15,1-3-160-15,0 1 160 0,-1-4 0 0,1 1-144 16,-2-2 144-16,2 0 0 0,1-1 0 0,0 1 0 16,-2-3 0-16,1 4 0 0,2-3 0 0,0-1 0 15,2 4 0-15,-1-1 0 0,0-3 0 0,0 6 0 16,2-3 0-16,0 2-128 0,0 2 128 0,0 2 0 0,1 1 0 0,0-1 0 16,-1 3 0-16,1 2 0 0,0 1 0 0,0 2 0 15,-1 4 0-15,0-1 0 0,0 3 0 0,-2 2 0 16,0-1 128-16,-1 1-128 0,0 4 128 0,-1 1-128 15,-1-1 0-15,-1 4 0 0,1-1 0 0,-2 1 128 16,1 0-128-16,-2 0 0 0,1-4 0 0,0 3 128 0,2 1 48 16,-1-3 16-16,1 0 0 0,1-1 0 0,1-4-32 15,-1 1 0-15,1-3 0 0,3-1 0 0,0-2-160 0,3-1 0 16,-1 0 0-16,2-6 0 0,0 3 0 16,1-3 0-16,0 2 0 0,-1-4-13888 15,-1-2-2736-15</inkml:trace>
  <inkml:trace contextRef="#ctx0" brushRef="#br0" timeOffset="33264.94">29630 6752 27647 0,'-7'13'2448'0,"7"-13"-1952"16,4 7-496-16,-1-1 0 0,-3-6 4336 0,0 0 768 15,6 7 144-15,-1 0 48 0,0-5-3712 0,-5-2-752 16,0 0-128-16,7 1-48 16,2 2-1088-16,0-3-208 0,-1 0-64 0,0 0-20400 0</inkml:trace>
  <inkml:trace contextRef="#ctx0" brushRef="#br0" timeOffset="33799.1">30520 6858 7359 0,'0'0'656'0,"0"0"-528"16,0 0-128-16,0 0 0 0,0 0 4400 0,0 0 848 0,0 0 160 0,0 0 32 16,0 0-1984-16,0 0-416 0,0 0-80 0,0 0-16 15,0 0-976-15,0 0-208 0,0 0-32 0,0 11-16 16,-2 2-624-16,1-3-128 0,1 3-32 0,0 1 0 15,-1-1-368-15,1 4-80 0,0-2-16 0,0 2 0 16,1 3-208-16,0-3-64 0,1 3 0 0,0 1 0 0,2-2-192 16,0-2 128-16,0-1-128 0,1-3 0 0,1-2 0 0,0-1 0 15,-1-3 0-15,1-3 0 16,-1 1-704-16,1-1-192 16,-6-4-48-16,8-3-13184 0,-8 3-2640 0</inkml:trace>
  <inkml:trace contextRef="#ctx0" brushRef="#br0" timeOffset="33983.37">30687 6878 11967 0,'0'0'1072'0,"0"0"-864"15,4 7-208-15,-1 3 0 0,-2-3 6336 0,1 3 1216 16,-2-1 240-16,0 4 48 0,0 0-4800 0,0 2-960 16,0 1-192-16,0-2-32 0,-2 6-1104 0,2-1-224 15,2-2-32-15,-2 0-16 0,-2-4-352 0,2-2-128 16,2 1 0-16,-1-2 144 0,-1-3-144 0,0-7 0 15,0 0 0-15,0 0 0 16,0 4-1968-16,0-4-368 0</inkml:trace>
  <inkml:trace contextRef="#ctx0" brushRef="#br0" timeOffset="34373.6">30243 6826 39327 0,'0'0'1744'0,"0"0"368"0,0 0-1696 0,0 0-416 0,0 0 0 0,0 0 0 15,7-4 1488-15,-1-3 224 0,1 3 32 0,0-2 16 16,0-4-1312-16,1 3-272 0,0-3-48 0,0 0-128 0,-1 1 128 0,0 1-128 16,3-1 0-16,-1-2 0 0,-1 2 0 15,-1 1 128-15,1-1-128 0,2 3 0 0,-1-1 128 0,0 3-128 16,0-1 0-16,1 1 0 0,0 0 0 0,-1 1 0 15,1 2 128-15,1 1-128 0,1 1 0 0,-1 2 128 16,0 1-128-16,1-1 0 0,-1 3 176 0,1 1-176 16,0-1 160-16,1 2-160 0,-2-1 416 0,0 3-16 15,1 2 0-15,0-2 0 0,0 1 64 0,-2-2 16 16,1-2 0-16,-1 3 0 0,1-3-256 0,0 0-48 16,1 0-16-16,0-1 0 0,-2 0-160 0,1-2 0 15,1 0 0-15,-1-4 0 0,0 0 0 0,-1 0 0 16,2-2 0-16,0 0 0 0,-1-2 0 0,-1-2-176 15,0 3 176-15,1-1-192 16,-1 1-1440-16,0-1-288 0,-1 1-64 0,0 0-18368 0</inkml:trace>
  <inkml:trace contextRef="#ctx0" brushRef="#br0" timeOffset="34806.74">30875 7310 26831 0,'0'0'1184'0,"0"0"256"0,0 0-1152 0,0 0-288 16,0 0 0-16,0 0 0 0,-10 1 2608 0,0-1 464 15,-2 3 80-15,-3-3 32 0,-4-3-1344 0,0 6-272 16,-4-3-48-16,0 4-16 0,-4-4-496 0,1 3-112 15,-3 1 0-15,1-4-16 0,-2 0-400 0,-1 0-80 16,0 0-16-16,3 2 0 0,2-4-208 0,3 2-48 16,0 0-128-16,5 0 192 0,1 0-192 0,3-3 0 15,1 2 0-15,2 1 0 0,2 0 128 0,2 0-128 16,7 0 0-16,0 0 0 16,0 0-480-16,0 0-192 0,0 0-32 0,0 0-13344 15,4 4-2656-15</inkml:trace>
  <inkml:trace contextRef="#ctx0" brushRef="#br0" timeOffset="35376.71">30457 7677 3679 0,'8'-13'160'15,"-4"6"32"-15,1 1-192 0,1-3 0 0,2 1 0 0,0 1 0 0,0-2 4800 0,0 2 896 16,0 0 192-16,-2 1 48 0,1 2-2800 0,-2 0-576 15,-5 4-96-15,0 0-32 0,0 0-544 0,0 0-112 16,0 0-32-16,0 0 0 0,-3 7-464 0,0 3-80 16,-5 4-32-16,0-1 0 0,-1 0-576 0,-2 1-112 15,1-1-32-15,-2 4 0 0,0 0-128 0,2 2-16 16,0-5-16-16,0 6 0 0,2-3 0 0,2 2 0 16,2-2 0-16,1-1 0 0,0 1-64 0,3-2-16 0,2 0 0 15,2 1 0-15,1-2-208 0,1-1 128 0,5 1-128 16,1-1 0-16,1-3 128 0,3 1-128 15,2-2 0-15,1-3 0 0,2 1 0 0,2-3 0 0,-2-4 0 16,0 0 0-16,0-4-208 0,-2-1-48 0,1-3 0 16,0 1 0-16,-2-2-416 15,-1 1-96-15,-4-4 0 0,-1 2-16 0,-2-1-32 16,-2-2 0-16,-4 3 0 0,-3 3 0 0,-2-3 432 16,-3 1 96-16,-2 0 16 0,-2 1 0 0,-1 1 144 0,-2 1 128 0,1 2-192 0,-2 1 192 0,-5 3 336 0,-2 3 176 15,1 5 48-15,0-2 0 0,-2 5 336 16,0 0 80-16,2 4 16 0,1-2 0 0,1 0-448 0,3 4-96 15,3-1 0-15,3-6-16 0,2 1-224 0,1-2-32 16,1-1-16-16,3 1 0 0,3-3-160 0,1 1 0 16,3-3 0-16</inkml:trace>
  <inkml:trace contextRef="#ctx0" brushRef="#br0" timeOffset="36983.25">31224 6382 22863 0,'0'0'1008'0,"0"0"208"0,0 0-960 0,0 0-256 0,0 0 0 0,7 1 0 0,-7-1 3008 0,8 3 544 15,-2-6 112-15,2 3 32 0,0-1-1968 0,0 1-400 16,0-3-80-16,1 3-16 0,0-3-720 0,0 2-128 16,2 1-48-16,0 0 0 0,1-3-336 0,0 3 144 15,1-2-144-15,-1 2 0 0,-2 2 192 0,2 1-192 16,-3 1 192-16,-1 0-192 15,-3 1-848-15,-5-5-288 0,2 7-48 0,-4 1-16432 0</inkml:trace>
  <inkml:trace contextRef="#ctx0" brushRef="#br0" timeOffset="37168.55">31141 6579 34559 0,'0'0'1536'0,"6"7"304"0,-6-7-1472 0,8 3-368 15,1 0 0-15,0 0 0 0,0-3 1696 0,1 0 272 0,0 0 48 0,2-3 16 16,0 3-1328-16,1-1-256 16,0-1-48-16,1 2-16 0,1-3-256 0,-2 3-128 0,-3-1 128 15,2 1-128-15,0 0 144 0,0 0-144 0,-2 0 160 0,1 1-160 16,-1-1-2640 0,-1 3-624-16</inkml:trace>
  <inkml:trace contextRef="#ctx0" brushRef="#br0" timeOffset="37846.4">32344 5737 24127 0,'0'0'1072'0,"0"0"208"0,0 0-1024 0,0 0-256 15,0 0 0-15,4 9 0 0,-1-2 2752 0,-1 2 512 16,-2-9 80-16,-1 8 32 0,1 5-1104 0,-1 0-224 16,-2 0-32-16,0 0-16 0,1 4-1008 0,-1 0-208 0,-1 0-32 15,2 3-16-15,0-3-352 0,1 3-80 16,0-3-16-16,1 1 0 0,-2-1-112 0,2-2-32 0,-1-2 0 0,1-3 0 16,0 2-144-16,0-4 0 15,0-2 144-15,0 1-144 0,0-7 0 0,0 0 0 0,0 0 0 0,0 0 0 31,0 0-1504-31,0 0-320 0,7-3-64 0</inkml:trace>
  <inkml:trace contextRef="#ctx0" brushRef="#br0" timeOffset="38493.11">32767 6345 11967 0,'0'0'1072'0,"0"0"-864"0,0 0-208 0,0 0 0 16,0 0 3584-16,0 0 688 0,0 0 128 0,0 0 16 15,0 0-1664-15,0 0-352 0,0 0-64 0,0 0-16 16,0 0-944-16,-8 6-192 0,-4-2-32 0,-3 0-16 15,-6-1-304-15,-4 1-48 16,-5 0-16-16,-4-2 0 0,4-2-128 0,-2 3-48 0,1-3 0 0,-71-13 0 16,137 23-256-16,-66-10-48 0,0 0-16 0,3 0 0 0,-1 3-272 0,-1-3 160 15,1 1-160-15,1-1 128 16,1 0 48-16,1 3 0 0,1-3 0 0,1 3 0 0,-1-3-176 16,3 4 0-16,2-1-160 0,2 0 160 0,0-3 0 0,3 4 0 15,5-1 0-15,1 1 0 0,1-1 160 0,3 3-160 16,2 0 128-16,2 1-128 15,-2-1-448-15,2-2-160 0,1 5-32 0,2-3-16 16,1 0-2912-16,1 1-576 0</inkml:trace>
  <inkml:trace contextRef="#ctx0" brushRef="#br0" timeOffset="39114.61">32182 6839 5519 0,'0'0'496'0,"0"0"-496"16,0 0 0-16,0 0 0 0,0 0 2752 0,4-7 464 15,-4 7 96-15,5-4 16 0,-5 4-1664 0,0 0-336 16,5-6-64-16,-5 6-16 0,4-4-192 0,-4 4-32 0,0 0-16 0,0 0 0 15,4-7 352-15,-4 7 80 16,0 0 16-16,0 0 0 0,0 0 64 0,0 0 16 0,0 0 0 0,0 0 0 16,0 0-160-16,0 0-32 0,0 0 0 0,0 0 0 15,4 7-352-15,-1 1-80 0,-2 1-16 0,0 1 0 16,0-1-368-16,-1 5-80 0,0-4 0 0,0 3-16 16,0-2-240-16,0-1-32 0,0 1-16 0,-1 0 0 15,1-3-144-15,0 1 0 0,0-1 0 0,1 1 128 16,-1-2-128-16,2-1 0 0,-2 1 0 0,0-7 0 15,0 0 0-15,0 0 0 0,0 0-160 0,0 0 160 16,0 0-3024-16,0 0-512 0</inkml:trace>
  <inkml:trace contextRef="#ctx0" brushRef="#br0" timeOffset="39517.58">32512 6776 24591 0,'0'0'1088'0,"0"0"224"0,0 0-1056 0,0 0-256 16,0 9 0-16,0-9 0 0,0 0 2432 0,-2 7 416 15,0-1 96-15,-1 2 0 0,1-3-1376 0,-2 2-288 0,-2 1-48 0,0 1-16 16,-3 1-448-16,0-1-112 0,-2 6-16 0,1 2 0 16,-1 2-144-16,1 4-48 0,-1 3 0 0,-1-1 0 15,-2 10 0-15,1 2 0 0,0-3 0 0,1-1 0 16,1-3-128-16,2 0-16 0,1-3-16 0,2 0 0 15,-1-4-288-15,2-1 160 0,1-2-160 0,0-6 128 16,2 0-128-16,-1-4 0 0,3-1 0 0,0-9 0 16,3 8 0-16,-3-8 0 0,0 0 0 0,0 0 0 15,0 0-2544-15,0 0-480 0</inkml:trace>
  <inkml:trace contextRef="#ctx0" brushRef="#br0" timeOffset="40094.83">32576 7204 7359 0,'0'0'656'0,"0"0"-528"0,0 0-128 0,1 7 0 0,-1-7 5600 0,0 0 1088 16,0 0 224-16,0 0 32 0,2 7-4240 0,-2-7-848 0,0 0-160 0,0 0-32 15,0 0-1040-15,0 0-208 16,-6 7-32-16,1-4-16 0,5-3-96 0,-6 4-16 0,0-2 0 0,6-2 0 16,-6-2 128-16,6 2 0 15,-7 0 16-15,1 0 0 0,6 0 48 0,0 0 0 0,-6-2 0 0,6 2 0 16,-1-5-112-16,0 1-16 0,1 4 0 0,0-6 0 16,1 2-144-16,0-2-48 0,1 0 0 0,-1-1 0 15,3-1-128-15,1-1 0 0,0 5 144 0,1-2-144 16,-1-1 0-16,1 1 144 0,2-1-144 0,0 1 0 15,0-2 128-15,1 1-128 16,0 2 0-16,2 0 0 0,-1-1 144 0,-1 3-144 0,2 0 0 0,-2 2 144 16,-1-2-144-16,-8 3 128 0,9 3-128 15,-1 1 128-15,0-1-128 0,-2 7 192 0,-2 0-192 0,2 1 192 16,-2 2-192-16,-2 2 160 0,-2 0-160 0,-2 4 160 0,-2-3-160 0,-2 1 0 16,-3 0 0-16,0 3 128 0,-1 0-128 0,-1 0 0 15,-1 0 0-15,0-3 0 0,-2 5 0 0,0-1 0 16,5-8 0-16,-1 3 0 0,2-4 0 0,2 1 0 15,-1 0 0-15,2-4 0 0,1 2 0 0,2-5 0 16,0 1 0-16,2-7 0 0,0 0 0 0,0 0 0 16,0 0 0-16,0 0 0 0,8 4 0 0,3-4 0 15,-1 0 0-15,3-1 0 0,0-2 0 0,2 3 0 16,0-4 0-16,1 1 0 0,1 1 0 0,0 0 0 16,-1 0 0-16,0-2 0 0,-1 1 0 0,0 1 0 15,-2-2 0-15,-1 4 0 0,-2-2 0 0,-1 0 0 0,-1 2 0 16,1-3 0-1,-9 3-2016-15,0 0-432 0</inkml:trace>
  <inkml:trace contextRef="#ctx0" brushRef="#br0" timeOffset="41175.3">31418 8663 18431 0,'0'0'816'0,"0"0"160"0,0 0-784 0,0 0-192 0,0 0 0 0,0 0 0 16,0 0 1808-16,0 0 320 0,0 0 64 0,0 0 16 16,0 0-384-16,0 0-80 0,0 0-16 0,0 0 0 0,0 0-272 0,0 0-64 15,0 0-16-15,0 0 0 0,0 0-64 0,0 0-16 16,0 0 0-16,8-3 0 0,1 3-352 0,0 0-80 15,1 0-16-15,0-1 0 0,0 1-480 0,0 0-112 16,1 1 0-16,1-1-16 0,0-1-240 0,0 1 0 16,0 0 128-16,-1 1-128 0,0 2 0 0,-2-3 0 15,-9 0 0-15,0 0 0 16,0 0-1312-16,0 0-352 0,0 0-80 0,0 0-10928 16,0 0-2176-16</inkml:trace>
  <inkml:trace contextRef="#ctx0" brushRef="#br0" timeOffset="41427.14">31402 8832 3679 0,'0'0'320'0,"0"0"-320"16,2 7 0-16,-1 0 0 0,2 3 6512 0,-2-4 1232 0,-1-6 240 0,1 8 48 16,1-1-4816-16,-2-7-960 15,0 0-192-15,0 0-32 0,2 9-912 0,2-3-176 16,-4-6-48-16,0 0 0 0,7 4-256 0,-1 0-64 15,-6-4-16-15,7 3 0 0,-7-3-144 0,9 2-32 0,0-2 0 16,0 0 0-16,0 0-144 0,1 0-48 0,-1 0 0 16,0-2 0-16,-1-1-192 0,1 3 0 0,0 0 128 0,-1-1-128 15,0-2 0-15,0 1 0 0,0 0 0 0,-1-3-14016 16,1 1-2800-16</inkml:trace>
  <inkml:trace contextRef="#ctx0" brushRef="#br0" timeOffset="42295.85">32249 8706 4607 0,'0'0'400'0,"0"0"-400"15,0 0 0-15,0 0 0 0,0 0 2672 0,0 0 448 0,0 0 80 0,0 0 32 16,0 0-928-16,0 0-176 0,0 0-32 0,0 0-16 16,0 0-32-16,0 0-16 0,0 0 0 15,0 0 0-15,0 0-288 0,0 0-48 0,0 0-16 0,0 0 0 0,0 0-464 0,0 0-112 16,0 0-16-16,0 0 0 15,0 0-336-15,0 0-80 0,-4-4-16 0,4 4 0 0,-2-5-288 0,2 1-64 16,2-2-16-16,-1 2 0 0,2-3-288 0,0 1 160 16,1-1-160-16,0 1 128 0,0-2-128 0,1 1 0 15,1-2 0-15,0 2 0 0,1 1 0 0,-1-1 0 16,0 1 0-16,0-1 128 0,1 6-128 0,-1-4 0 16,1 3 144-16,1 0-144 0,-1 2 128 0,1-3-128 15,0 3 128-15,0 0-128 0,-1 3 128 0,-1-3-128 16,1 4 160-16,-1 2-160 0,0 1 160 0,-1 2-160 15,-1 1 160-15,0 3-160 0,0 5 160 0,-3-1-160 16,-1 2 160-16,-1 1-160 0,-2-1 128 0,-1 5-128 16,-1 0 0-16,-3 6 0 0,-1 0 0 0,0-1 128 15,-2-4-128-15,2 1 0 0,-2 0 0 0,2-2 0 0,-1-5 0 16,1 2 0-16,1 1 0 0,0-5 0 16,0 0 0-16,1-3 0 0,2-1 0 0,0-4 0 0,0-1 0 0,0-2 0 15,5-6 0-15,-6 3-128 16,6-3 128-16,0 0 0 0,-6-3 0 0,6 3-160 0,-5-6 160 0,1-2-128 15,0-1 128-15,1-1 0 0,3 0-144 16,0 0 144-16,0-1 0 0,1-2 0 0,2 2 0 16,0 0 0-16,-1 3 0 0,2-1 0 0,0 1 0 0,1-1 0 15,1 2 0-15,-1 1 0 0,0-1 0 0,2 0 0 16,-1 4 0-16,2 0 0 0,-8 3 0 0,8 0 0 16,0-1 0-16,1 2 0 0,-1-1 0 0,0 0 0 15,-1 3 0-15,0 0 0 0,-7-3 0 0,7 3 128 0,-7-3-128 16,9 4 128-16,-1 3-128 0,-2-4 128 0,-1 3 0 0,2 0-128 15,-1-2 192-15,1 0-64 0,0 1-128 0,-1-1 0 16,2 0 0-16,0-1 128 0,0 1-128 0,1-2 0 16,0 2 0-16,1-1 0 0,1-3 0 0,1 1 0 15,0-1 0-15,-1-1 0 0,0-2 0 0,1-1 0 16,1 2-128-16,0-5-13632 16,1 3-2736-16</inkml:trace>
  <inkml:trace contextRef="#ctx0" brushRef="#br0" timeOffset="49934.9">27669 10194 1839 0,'0'0'0'0,"0"0"160"0,0 0-160 0,0 0 0 0,0 0 0 0,0 0 0 0,0 0 4768 0,0 0 928 15,0 0 176-15,0 0 32 0,0 0-3104 0,0 0-624 16,0 0-128-16,0 0-32 0,-2-6-592 0,2 6-112 15,-1-4-32-15,1 4 0 0,0-7-384 0,1 2-96 16,-1 5-16-16,2-7 0 0,-1 3-272 0,-1 4-64 16,3-6-16-16,-3 6 0 0,2-7-256 0,-2 7-48 15,4-6-128-15,1-1 192 0,-1 1-192 0,-4 6 128 16,7-2-128-16,-1 0 0 0,1-2 160 0,-7 4-160 16,6 0 160-16,4 0-160 0,-1 0 160 0,-1 0-160 15,-1 0 160-15,1 0-160 0,1 4 160 0,-1 0-160 16,0 1 160-16,0-1-160 0,-1 2 192 0,-1 2-64 15,-1 1-128-15,1 2 192 0,-2 1 144 0,-2-1 32 16,-1 2 0-16,-1 5 0 0,0-3-32 0,-1 2 0 16,-1-1 0-16,-2 1 0 0,0 0-64 0,-2 0-16 15,0 0 0-15,-2-1 0 0,0-1-128 0,-1-3-128 16,0 1 144-16,0-1-144 0,0-1 0 0,-1-5 0 0,1 1 0 0,0-1 0 16,1-4 0-16,0 0 0 0,0-2 0 0,2-2 0 15,-1-2 0-15,1 0-192 0,1-1 192 0,-1-3-160 16,1-2 160-16,1 0-160 0,2 0 160 0,-1-4-160 15,0 1 160-15,2 0 0 0,0-4 0 0,1 4-128 16,0-4 128-16,2 1 0 0,2-1 0 0,0 3 0 16,0-2 0-16,1 1 0 0,1 0 0 0,1 2 0 15,3 0-144-15,-1 2 0 0,1 1 0 0,-1-2 0 16,2 4-416-16,1-1-80 0,-2 3 0 16,1 2-16-16,-1 0-1456 0,1 1-304 15,-1 3-48-15,-1 3-13392 0</inkml:trace>
  <inkml:trace contextRef="#ctx0" brushRef="#br0" timeOffset="50337.3">27917 10071 2751 0,'0'0'256'0,"0"0"-256"15,0 0 0-15,6 7 0 0,-1 0 7488 0,-1 3 1472 16,-2-4 272-16,1 5 64 0,-2-5-5712 0,1 1-1136 15,-1 3-224-15,0-1-48 0,1 4-1536 0,-1 0-288 16,0 1-64-16,2-3-16 0,-2 5-272 0,0-1 128 16,1 0-128-16,-1 2 0 0,0-1 192 0,1-2-192 15,-1 2 192-15,0-2-192 0,1 0 288 0,-1-1-48 16,0 0-16-16,-1-3 0 0,0-1-32 0,0-2 0 16,0-7 0-16,0 0 0 0,0 0-64 0,0 0 0 0,0 0-128 0,0 0 192 15,0 0-192-15,0 0 0 0,0 0 0 0,0 0 0 16,-4-7 0-16,2-2 0 0,-2-1 0 0,1-3 0 15,1 0 0-15,0-2 0 0,2-1 0 0,0-1 0 16,2-2 0-16,0-2 0 0,2 1-128 0,1 1 128 16,1 2 0-16,0-1 0 0,5 0 0 0,0 4 0 15,1 1 144-15,0 2-16 0,1 1 0 0,1 1 0 16,1 2 64-16,1 3 0 0,-1 1 0 0,2 1 0 0,2 4-192 16,-1 1 160-16,0 1-160 0,-1 0 160 0,-2 2-160 15,-2 1 0-15,-1 0 0 0,1-1-14448 16,-4-3-2880-16</inkml:trace>
  <inkml:trace contextRef="#ctx0" brushRef="#br0" timeOffset="50903.77">28338 10684 23839 0,'0'0'1056'0,"0"0"224"0,0 0-1024 16,0 0-256-16,0 0 0 0,0 0 0 0,0 0 2832 0,-7 4 528 15,-2-2 96-15,-4-2 32 0,-5 3-1632 0,-2-2-336 16,-2-1-64-16,-4 0-16 0,-6 0-560 0,-1 0-112 16,-2 0-32-16,1 0 0 0,-1 0-272 0,-1 0-48 15,1 0-16-15,-2 0 0 0,-1 0-80 0,0 3 0 16,0 1-16-16,0-4 0 0,2 3-176 0,2-3-128 16,1 1 192-16,1 1-192 0,2-2 144 0,3 3-144 15,2-3 0-15,3 1 144 0,1 2-144 0,4-3 0 16,4 0 0-16,2-3 128 0,1-1-128 0,0 2 160 15,10 2-160-15,0 0 160 0,0 0-160 0,0 0 128 16,0 0-128-16,0 0 128 0,0 0-128 0,10 0-192 0,-1 2 32 0,1 1 16 31,1-2-2000-31,-1 2-400 0,2 1-80 16,1 2-15808-16</inkml:trace>
  <inkml:trace contextRef="#ctx0" brushRef="#br0" timeOffset="51343.46">28208 11060 10127 0,'0'0'448'0,"0"0"96"0,7 0-544 0,-7 0 0 0,8 1 0 0,-8-1 0 0,0 0 4144 0,0 0 720 16,0 0 128-16,0 0 48 0,0 0-2368 0,0 0-480 16,0 0-80-16,-6-4-32 0,-2-2-400 0,-3 2-80 15,-5 1 0-15,-2-1-16 0,-2 0-400 0,-4-2-80 16,1 0-16-16,-3 5 0 0,-3-2-416 0,0 1-96 16,0 1 0-16,-2-2-16 0,-3 3-128 0,0 0-32 15,0 0 0-15,0 3 0 0,0-3-112 0,2 1-32 16,1-1 0-16,1 2 0 0,1-2-112 0,3 3-16 15,3-3-128-15,4 0 192 0,0 0-192 0,4 0 144 16,0 0-144-16,2-3 128 0,1 3 0 0,3-2 0 16,1 2 0-16,8 0 0 0,0 0 48 0,0 0 0 15,-6-4 0-15,6 4 0 0,0 0-48 0,0 0 0 16,-4-4 0-16,4 4 0 0,0 0-128 0,0 0 128 16,0 0-128-16,0 0 128 0,0 0-128 0,6-3 0 15,1-1 144-15,1 2-144 0,-8 2 0 0,8-1 0 16,1-2 0-16,-1 3 0 15,-8 0-1728-15,7-3-432 0,3 2-80 0</inkml:trace>
  <inkml:trace contextRef="#ctx0" brushRef="#br0" timeOffset="78992.39">28415 11519 29199 0,'0'0'1280'0,"3"7"288"0,-1 0-1248 0,2-1-320 0,0 2 0 0,-1-1 0 16,-3-7 2896-16,1 9 528 0,2 1 96 0,-2-1 32 0,0 2-2016 0,1-1-416 15,-2-3-80-15,0-1-16 0,0 4-704 0,0-3-160 16,0-7-32-16,0 0 0 0,0 0-128 0,0 0 0 15,0 0 0-15,0 0 0 0,0 0-208 0,0 0 80 16,0 0 128-16,0 0-208 0,0 0 64 0,-4-6 16 16,-2 2 0-16,3-3 0 0,-1-2 128 0,0 4 0 15,-2-4 0-15,1 2-128 0,-1 1 128 0,-1-1 0 16,-1 1 0-16,-1 2-128 0,0 1 128 16,-2-1 0-16,0 7 0 0,-1-2 0 0,-1 2 0 0,0 1 0 15,-2 2 0-15,1 3 128 0,-2-1 160 16,3 1 32-16,0 2 16 0,1-1 0 15,-1 6-128-15,3-3-16 0,2 4-16 0,1 0 0 0,-2 0-32 16,2 3 0-16,2-3 0 0,1 3 0 0,2-3-16 0,0 5 0 16,4-3 0-16,0 1 0 0,4-2 0 0,-1 5 0 15,-1-6 0-15,4 2 0 0,1-2-128 0,0 0 160 16,0-1-160-16,2-1 160 0,2-2-160 0,1 0 0 16,2-4 0-16,0-1 0 0,-1-3 0 0,2-1 0 0,0-1 0 15,-1-2 0-15,0-2-208 0,-1-2 80 16,0-4 128-16,-1 1-208 0,1-1-80 0,-2 1-16 0,-1-5 0 0,-2 2 0 31,0-1-336-31,-2-1-64 0,-1 2 0 0,-1-2-16 0,2 1-3136 16,-2-3-624-16</inkml:trace>
  <inkml:trace contextRef="#ctx0" brushRef="#br0" timeOffset="79455">28750 11690 7359 0,'0'0'320'0,"7"-4"80"0,1 1-400 0,1-1 0 0,0 2 0 0,0-2 0 0,-1-3 4544 0,-1 1 832 16,-2 2 176-16,-1-3 16 0,-2 2-4064 0,0 0-816 16,-2 5-176-16,0 0-16 0,-4-7 464 0,-1 2 80 15,-3 1 32-15,0 0 0 0,-1 4 96 0,-3 0 32 16,0 0 0-16,-1 0 0 0,0 4-160 0,0 0-16 15,0-2-16-15,1 2 0 0,0 3-304 0,2-3-48 16,-1 1-16-16,2 2 0 0,0-3-208 0,2 2-48 16,2 1-16-16,5-7 0 0,0 0 16 0,-1 10 0 15,-1-1 0-15,4-2 0 0,-2-7-16 0,4 8 0 16,1 1 0-16,2-1 0 0,0 1-176 0,3-3-16 16,0 4-16-16,2-2 0 0,0-2-160 0,-1 3 0 15,2 2 144-15,2-1-144 0,-2-1 0 0,0 4 0 16,0-5 0-16,-1 4 0 0,-2-1 0 0,0-1 0 15,-4 3 0-15,-1 0 128 0,-1-2-128 0,-1 2 0 0,-3 1 0 16,-3 2 0-16,-1-3 192 0,-1 4-48 0,-1-4 0 0,-2 3 0 16,-1-6-144-16,-2 1 0 0,1-1 0 0,-1-3 128 15,1-3-128-15,1 1 0 0,-1-5 0 0,1 0 0 16,0 0 0-16,1-3-144 0,2 1 144 0,-4-2 0 16,-1-3-224-16,1 3 64 0,4-2 16 0,3 2 0 15,3 4-1968 1,-1-7-400-16,0 1-80 0,1-1-16160 0</inkml:trace>
  <inkml:trace contextRef="#ctx0" brushRef="#br0" timeOffset="79941.03">29113 11696 27583 0,'0'0'1216'0,"0"0"256"0,0 0-1168 0,0 0-304 0,0 0 0 0,7 3 0 0,-7-3 2224 0,0 0 384 16,0 0 80-16,4 4 0 0,0 5-832 0,-4-9-160 15,0 0-32-15,0 0-16 0,-3 10-624 0,0 4-128 16,2-4-32-16,0-1 0 0,-1 2-352 0,1-3-80 16,1 1-16-16,0 0 0 0,0-9-256 0,0 0-160 15,0 0 192-15,0 0-192 0,0 0 0 0,0 0 0 16,0 0 0-16,0-5 0 0,1-2 0 0,-1-1-176 0,0-4 176 0,-1 2-160 15,0-3 160-15,-1 0 0 0,1-2-144 16,0 2 144-16,-2 0 0 0,1 3 0 0,-4-1 0 16,1 2 0-16,-1 0 0 0,-1 5 0 0,0 0 0 0,1 1 0 15,-2-1 0-15,2 7 0 0,-1-2 0 0,0 5 0 16,-2 2 0-16,0 1 0 0,1 1 0 0,0 1 128 16,1 2-128-16,0 2 192 0,0 0-192 0,1 2 192 15,1 3-64-15,1-1 0 0,0-2 0 0,1 3 0 16,2-1 144-16,1 2 32 0,1-1 0 0,2 0 0 0,1-1-80 0,1 1-16 15,-1-6 0-15,2 3 0 0,2-1-208 16,0 0 128-16,1-4-128 0,2-1 0 0,2 3 0 16,1-4 0-16,2-3 0 0,0-1 0 0,1 1 0 15,0-6 0-15,-3 2 0 0,2-3 0 0,1 0-320 16,-3 0 32-16,2-3 16 0,0 2 0 16,-1-5-1056-16,1 3-208 0,1-1-32 0,-2-2-12128 15,-1 0-2416-15</inkml:trace>
  <inkml:trace contextRef="#ctx0" brushRef="#br0" timeOffset="80416.53">29537 11850 6447 0,'0'0'576'16,"0"0"-576"-16,0 0 0 0,0 0 0 0,0 0 5744 0,0 0 1040 15,0 0 192-15,0 0 64 0,0 0-3888 0,0 0-768 16,0 0-144-16,6-4-48 0,-6 4-912 0,8-3-176 15,-2-1-32-15,2 1-16 0,0 2-384 0,0-2-80 16,-8 3-16-16,9-2 0 0,1-2-320 0,1 1-80 16,-3 3-16-16,1-4 0 0,0 4-160 0,-1 0 0 15,-8 0 0-15,9 3 128 16,-1-2-1280-16,-8-1-256 0,0 0-48 0,9 7-17616 0</inkml:trace>
  <inkml:trace contextRef="#ctx0" brushRef="#br0" timeOffset="80545.95">29553 11966 7359 0,'0'0'320'16</inkml:trace>
  <inkml:trace contextRef="#ctx0" brushRef="#br0" timeOffset="81741.13">29526 11703 5519 0,'0'0'240'0,"0"0"64"0,0 0-304 0,0 0 0 0,-3-9 0 0,3 5 0 15,0 4 2624-15,0 0 480 0,-1-7 96 0,1 1 0 16,0 6-2496-16,0 0-496 0</inkml:trace>
  <inkml:trace contextRef="#ctx0" brushRef="#br0" timeOffset="82279.31">29534 11616 8287 0,'0'0'736'0,"0"0"-592"16,0 0-144-16,0 0 0 0,0 0 3024 0,0 0 576 0,0 0 112 0,0 0 32 15,0 0-1568-15,0 0-304 0,0 0-64 0,0 0-16 16,0 0-256-16,0 0-64 0,0 0-16 0,0 0 0 15,0 0 0-15,0 0 0 0,0 0 0 0,0 0 0 16,1 7-336-16,-1-1-64 0,0 1-16 0,0 0 0 16,0-1-320-16,-1 5-64 0,-1-2-16 0,1 1 0 15,1 1-208-15,0-1-48 0,0 2-16 0,0-2 0 0,0 4-176 0,0-1-16 16,0-2-16-16,0 3 0 0,1-1 0 16,1 2 0-16,-1-4 0 0,0 2 0 0,2 0-32 0,-3 0-128 15,0-5 192-15,0 1-64 0,0 2-128 0,0-2 0 16,0-3 144-16,0-2-144 0,0-4 0 0,0 0 0 15,0 0 0-15,0 0 0 0,1 7 0 0,-1-7 0 16,0 0 0-16,0 0-128 16,0 0-752-16,0 0-144 0,0 0-16 0,3-7-16 15,1 1-1456-15,0-1-304 0,-2-3-48 0,1 1-13712 0</inkml:trace>
  <inkml:trace contextRef="#ctx0" brushRef="#br0" timeOffset="82691.86">29646 11599 11679 0,'0'0'512'0,"0"0"128"0,0 0-512 0,0 0-128 0,0 0 0 16,0 0 0-16,0 0 1360 0,0 0 256 0,0 0 48 0,0 0 16 15,0 0-576-15,0 0-112 0,0 0-32 0,0 0 0 0,0 0-64 0,5-4-32 16,-1-2 0-16,-2-1 0 16,-5-2 112-16,2 3 32 0,-2-1 0 0,3 3 0 0,0 4 80 0,0 0 32 15,0 0 0-15,7 4 0 0,-7-4 160 0,0 0 48 16,0 0 0-16,0 0 0 0,0 0-48 16,4 7 0-16,0 2 0 0,-3 1 0 0,-1 1-240 0,0-1-48 15,1 2-16-15,0 2 0 0,-1 2-336 0,0 1-80 16,2 3-16-16,-4-3 0 0,-1-4-112 15,0 4-32-15,2 3 0 0,1-1 0 0,1 1-144 0,-1-2-16 16,0 2-16-16,1-3 0 0,2 1-224 0,-1-3 144 16,1-5-144-16,0 2 128 0,1-2-128 0,-2-2 0 15,1 1 0-15,-3-9 0 0,0 0 0 0,0 0 0 16,0 0 0-16,0 0 0 0,0 0-256 0,10 3-16 16,3-3-16-16,-1 0 0 15,-3-3-3312-15,1-1-672 0</inkml:trace>
  <inkml:trace contextRef="#ctx0" brushRef="#br0" timeOffset="83173.48">29492 11679 19343 0,'0'0'1728'0,"-2"11"-1392"0,1-5-336 0,0 1 0 15,-1-1 2976-15,2-6 528 0,0 0 96 0,-2 7 32 16,2-7-2864-16,-4 6-560 0,4-6-208 0,-5 4 144 16,5-4-144-16,-7 3-144 0,1-3 144 0,6 0-208 15,0 0 208-15,-7-3 0 0,0 3-160 0,7 0 160 0,-5-4 0 0,5 4 0 16,-5-2-144-16,5 2 144 0,-5-4 624 0,2-3 176 16,0-2 32-16,2 1 16 15,0-1 240-15,1 3 64 0,0-2 0 0,1-1 0 0,0 2-368 0,1 1-64 16,-1-2-16-16,3-2 0 0,1 1-192 0,0 1-64 15,-1-1 0-15,3 1 0 0,0 2-64 0,-1-1 0 16,2-2-16-16,0 3 0 0,-2-1 16 0,2 1 16 16,0 2 0-16,1 0 0 0,0-2-32 0,1 2-16 15,-4 1 0-15,5-4 0 0,-1 4 16 0,-1-1 0 16,0 4 0-16,-1 0 0 0,0 0 80 0,-8 0 0 16,9 0 16-16,-1 4 0 0,0-1 16 0,0-2 0 15,0 2 0-15,-2 1 0 0,-6-4-128 0,8 5-32 16,0-4 0-16,-1 5 0 0,-7-6-112 0,9 4-16 15,-9-4-16-15,8 4 0 0,-1-4-176 0,3 5 160 16,-1-4-160-16,0 2 160 0,-1-2-160 0,0 2 0 16,-1-3 0-16,3-3 0 0,-1 3 0 0,0 0 0 15,0-1 0-15,0 2 0 0,0 2-272 0,2-3-48 16,-1 0 0-16,0-4 0 16,0 4-1536-16,-1-3-320 0,0 2-64 0,2-2-19040 0</inkml:trace>
  <inkml:trace contextRef="#ctx0" brushRef="#br0" timeOffset="83555.03">29801 12075 3679 0,'13'-5'320'0,"-7"5"-320"16,2-4 0-16,1 1 0 0,-1 2 2384 0,0-2 416 15,-1 0 80-15,-2 2 0 0,-5 1-544 0,4-2-112 16,-4 2-32-16,0 0 0 0,0 0 48 0,0 0 0 16,0 0 0-16,-3-7 0 0,-2 3-208 0,-2 1-48 15,-2-1 0-15,-3 2 0 0,-2-2-336 0,-3 4-80 0,-3-3-16 0,-1 3 0 16,-1-1-400-16,0 1-96 15,0 1-16-15,-1 2 0 0,1 0-368 0,0 0-80 0,0-1-16 16,-1 3 0-16,0 2-384 0,0-3-64 16,0-2-128-16,1 2 176 0,1 0-176 0,1-1 0 0,0 1 0 15,3-2 0-15,2 1 0 0,2-2 208 16,-1 2-48-16,5-3-16 0,3 1-144 0,6-1 0 16,0 0 0-16,0 0 0 15,0 0-2384-15,0 0-464 0,0 0-96 0</inkml:trace>
  <inkml:trace contextRef="#ctx0" brushRef="#br0" timeOffset="84114.93">29477 12415 5519 0,'9'-13'240'0,"-3"7"64"0,0-1-304 0,1-1 0 0,-1-1 0 0,1-1 0 0,-2 0 3840 0,0 3 720 16,-1 0 144-16,0 0 32 0,0 2-1472 0,-4 5-304 0,0 0-48 0,0 0-16 15,0 0-480-15,0 0-112 16,0 0 0-16,1 12-16 0,-2-2-848 0,0 4-160 15,-2 3-48-15,1-3 0 0,-4 2-720 0,1 1-128 16,0 0-48-16,1-4 0 0,0 3-336 0,1-2 144 16,1 2-144-16,0 1 0 0,1-4 144 0,1 4-144 0,0-1 0 0,1-2 144 15,2-1-144-15,1 0 0 16,0-2 0-16,1 2 128 0,2-4-128 0,1 1 0 0,-1 0 0 0,3-4 0 16,1 2 0-16,1-1 0 0,1-5 0 0,-1 2 0 15,-3-4 0-15,3 0-176 0,1-3 176 0,0 2-192 16,-1-4-128-16,0 1-48 0,0-3 0 0,-1 1 0 31,0-2-160-31,-2-1-48 0,-2 0 0 0,-2-2 0 0,-1 1 256 0,-2-1 32 16,-2-2 16-16,-1 3 0 0,-2-3 272 0,-2 3-160 0,-3 4 160 0,0-1-128 15,2 3 256-15,-2 2 48 0,-1 2 16 0,0 0 0 16,0 2 448-16,-1 5 112 0,0-1 16 0,-1 2 0 0,0 2-256 16,0 0-32-16,2-1-16 0,1 2 0 0,2-1-160 15,-1 2-48-15,3-2 0 0,1 1 0 0,3-2-128 16,3-2-128-16,-3-7 144 0,8 3-144 0,1 1-128 0,3-4-128 15,0-1-32-15,2-4-13968 16,0 1-2784-16</inkml:trace>
  <inkml:trace contextRef="#ctx0" brushRef="#br0" timeOffset="84491.72">30169 12003 9215 0,'0'0'816'0,"0"0"-656"0,0 0-160 0,0 0 0 16,0 0 3744-16,0 0 720 0,0 0 144 0,0 0 16 15,0 0-1888-15,0 0-384 0,0 0-80 0,8 2-16 16,-8-2-528-16,7 0-128 0,1-2 0 0,-1-1-16 16,-1 2-208-16,2 1-32 0,0-3-16 0,0 2 0 0,0 1-496 0,1 0-112 15,-1-3-16-15,2 3 0 0,1-2-432 0,-1 2-80 16,2 0-32-16,-1 0 0 15,-1 0-160-15,1 0 0 0,-1 2 0 0,0-2 0 16,0 3-2768-16,-2-2-544 0</inkml:trace>
  <inkml:trace contextRef="#ctx0" brushRef="#br0" timeOffset="84659.25">30188 12096 26719 0,'0'0'2368'0,"7"4"-1888"0,-1 1-480 0,1-1 0 16,1-2 4224-16,0 0 736 0,-2 0 160 0,3 2 16 0,2-1-3552 0,-1-2-720 16,1 2-144-16,1-1-16 0,-1 0-576 0,3 0-128 15,-1-4 0-15,1 2 0 16,2 0-1808-16,0 0-400 0,-1-2-80 0</inkml:trace>
  <inkml:trace contextRef="#ctx0" brushRef="#br0" timeOffset="85044.52">31245 11539 7359 0,'0'0'656'0,"0"0"-528"16,0 0-128-16,0 0 0 0,0 0 4320 0,0 0 832 15,0 0 160-15,0 0 48 0,0 0-2480 0,0 0-480 16,7 4-96-16,-7-4-32 0,0 0-544 0,0 0-96 16,0 0-32-16,0 0 0 0,6 7-416 0,-2-1-96 15,-4-6 0-15,0 0-16 0,0 0-304 0,3 11-48 16,0-1-16-16,-1 3 0 0,-1-4-128 0,1 4-48 15,-1 2 0-15,0 1 0 0,1 1-192 0,0 0-32 0,1-2-16 16,0 2 0-16,-1 3-160 0,0-3-128 16,-2 0 192-16,0-1-192 0,1 1 0 0,1-3 0 0,-3-1 0 0,1 0 0 15,1 1 0-15,1-5 0 0,-4 1 0 0,2-1 0 32,2-3-1648-32,-2 0-272 0,0-6-64 0</inkml:trace>
  <inkml:trace contextRef="#ctx0" brushRef="#br0" timeOffset="85403.35">31706 12122 25055 0,'0'0'1104'0,"0"0"240"0,0 0-1088 0,0 0-256 16,0 0 0-16,0 0 0 0,0 0 1440 0,0 0 224 16,0 0 64-16,0 0 0 0,-8 0-704 0,-1 0-128 15,-3 0-16-15,-3 0-16 0,-5 1 128 0,-5 2 32 16,-5-3 0-16,-3 2 0 0,-3-2-64 0,-2 0-16 16,0 2 0-16,1 0 0 0,2 2-144 0,2-1-32 15,2 0 0-15,2 0 0 0,0 1-256 0,1 0-64 16,2 2-16-16,1 0 0 0,2-2-240 0,2 0-64 15,1 1 0-15,2-1 0 0,2 0-128 0,2-1 128 0,2 1-128 16,3-2 128-16,1 2-128 0,1-4 128 16,3 3-128-16,4-3 128 0,0 0-128 0,0 0 0 15,2 4-160-15,2 2-13648 16,1-2-2720-16</inkml:trace>
  <inkml:trace contextRef="#ctx0" brushRef="#br0" timeOffset="85825.38">31209 12506 17503 0,'0'0'1552'0,"0"0"-1232"16,0 0-320-16,0 0 0 0,0 0 3824 0,0 0 704 15,0 0 144-15,0 0 16 0,0 0-2224 0,0 0-448 16,0 0-96-16,0 6 0 0,-2 3-800 0,1 2-160 16,-2-1-16-16,1 3-16 0,0 1-416 0,1-1-96 15,-1-3-16-15,-1 3 0 0,3 0-224 0,0 0-48 0,-1 2-128 0,1-2 192 16,1-3-192-16,0 3 0 16,1 3 128-16,-1-3-128 0,1-2 0 0,1 2 0 15,0-3 0-15,-1-1 0 16,1-2-1920-16,1 1-384 0,0-3-80 0</inkml:trace>
  <inkml:trace contextRef="#ctx0" brushRef="#br0" timeOffset="86114.1">31471 12383 18431 0,'0'0'1632'0,"0"0"-1312"0,0 0-320 0,0 0 0 0,0 0 4416 15,0 0 832-15,5 5 144 0,-1 0 48 0,-2 4-2816 0,0 0-544 16,-2-1-112-16,-2 1-32 0,-2-2-992 0,0 3-208 16,-1 3-32-16,0 1-16 0,-2-1-384 0,0 4-80 15,-3 0-16-15,1 2 0 0,0-2 0 0,0 3 0 16,0 0 0-16,0 1 0 0,-1 1 0 0,3 1 0 16,-1 5 0-16,0 2 0 0,1 3-208 0,2 0 144 15,0 1-144-15,0-4 128 0,-1-1-128 16,2 1 0-16,2-4 0 0,0-3 0 0,1-3 0 0,1-3 0 15,1-2-224-15,2-2 80 16,0-4-2384-16,1-3-480 0,1-2-80 0</inkml:trace>
  <inkml:trace contextRef="#ctx0" brushRef="#br0" timeOffset="86784.97">31592 12765 5519 0,'0'0'496'0,"0"0"-496"0,0 0 0 0,0 0 0 0,0 0 1488 0,0 0 208 16,0 0 32-16,0 0 16 0,0 0-976 0,0 0-208 15,0 0-48-15,0 0 0 0,-2-4 800 0,2 4 160 16,-4-5 16-16,4 5 16 0,0 0 96 0,0 0 0 16,-4-4 16-16,0 0 0 0,1 1 192 0,3 3 48 15,-2-4 0-15,-1 0 0 0,0-1-192 0,2 1-48 16,0 2 0-16,1 2 0 0,0 0-416 0,0 0-96 15,-1-4-16-15,1 0 0 0,0 4-464 0,1-7-112 16,1 1 0-16,2-1-16 0,0 1-304 0,2-1-64 16,-1 1-128-16,1-1 192 0,1-1-192 0,1 2 0 15,0 0 0-15,-1-2 0 0,1 2 128 0,0-1-128 16,-1 2 0-16,-1 1 0 0,2-2 144 0,-1 2-144 0,-1 1 128 0,1-1-128 16,-1 4 192-16,1 0-64 15,-1 0 0-15,-6 0 0 0,6 4 64 0,-1 3 0 16,-1-1 0-16,-2 1 0 0,0 2 64 0,-2 4 32 15,-3 0 0-15,1 4 0 0,-2 3-160 0,-2 1-128 16,-1 2 192-16,-1 1-192 0,-2 2 128 0,1-2-128 16,0 2 0-16,0-3 0 0,1 0 0 0,-1-2 0 0,1-4 0 15,2-2 0-15,-1-2 0 0,2-2 0 0,1-1 0 0,1 0 0 16,2-4 0-16,1 1 0 0,0-7 0 0,0 0 0 16,0 0 128-16,5 1-128 0,2 2 0 15,-1-3 0-15,3-3 128 0,1 3-128 0,-1-1 0 0,0 1 0 16,0-3 0-16,2-1 160 0,-2 4-160 0,1-2 128 15,1-1-128-15,-2 2 0 0,0 1 0 0,0-3 128 16,0 6-128-16,1-3 0 0,-3 0 0 0,1 0 0 16,-1 0 0-16,-1 0 0 0,-6 0 0 0,0 0 0 15,0 0-352-15,0 0-160 0,0 0-16 16,0 0-13104-16,0 0-2624 0</inkml:trace>
  <inkml:trace contextRef="#ctx0" brushRef="#br0" timeOffset="89352.66">32163 12000 6447 0,'0'0'576'0,"0"0"-576"16,0 0 0-16,0 0 0 0,0 0 3392 0,0 0 560 15,4-4 112-15,2 4 32 0,1 0-960 0,0-1-176 16,-2-2-32-16,2 3-16 0,-1-2-608 0,1 2-128 0,-2-2-32 16,2 2 0-16,-1 2-864 0,1-2-192 0,-1 0-16 0,1 0-16 15,-1-2-656-15,1 4-128 0,-7-2-16 0,0 0-16 16,0 0-240-16,6 0-160 0,-6 0 32 0,0 0-12864 15,0 0-2560-15</inkml:trace>
  <inkml:trace contextRef="#ctx0" brushRef="#br0" timeOffset="89571.22">32133 12083 9215 0,'0'0'816'0,"4"4"-656"0,-4-4-160 0,5 5 0 0,1-1 6384 0,0 0 1232 16,1 1 256-16,1-4 64 0,-1 2-5120 0,3-3-1008 16,-1 0-208-16,1 0-32 0,1 0-960 0,-1-3-192 15,-1-1-32-15,1 4-16 0,-1-2-368 0,0 0 0 16,-1 0 0-16,0-1 128 0,-1 2-128 0,1 1 0 16,-1-3 0-16,-7 3 0 15,6 0-624-15,-6 0-144 0,0 0-16 0,0 0-12000 16,0 0-2384-16</inkml:trace>
  <inkml:trace contextRef="#ctx0" brushRef="#br0" timeOffset="90249.48">32736 11859 3679 0,'0'0'320'0,"5"4"-320"0,-5-4 0 0,4 6 0 16,-2-2 7312-16,1 3 1392 0,-3-7 288 0,3 4 48 0,-3-4-5552 0,2 5-1120 15,-2-5-208-15,0 0-48 0,0 0-1152 0,0 0-208 16,4 4-48-16,-4-4-16 0,0 0-512 0,0 0-176 15,7-4 0-15,-2 1 144 0,0-3-144 0,1-1 0 16,-1 1 0-16,1-1 0 0,-2-1 0 0,3-4 0 16,-1 2 128-16,1 2-128 0,-1-1 0 0,1-2 0 15,-2 5 0-15,0-3-176 0,2 5 320 0,-2-3 64 16,1 3 16-16,-1 2 0 0,0 2-224 0,0 2-160 16,-5-2 32-16,0 0 0 0,4 4 272 0,1 7 64 15,-1 0 16-15,-1 4 0 0,0 1 96 0,-2 2 32 16,-4 4 0-16,1 2 0 0,-2 2-352 0,-2 0 0 15,0 2-192-15,-1 2 64 0,-3 9 128 0,-2-2 224 16,2-1-48-16,-1 5-16 0,1-4-32 0,-1-1-128 16,1 1 192-16,1-7-64 0,1-1-128 0,0-6 192 15,0-2-192-15,1-1 192 0,2-7-192 0,0 0 0 16,-2-2 0-16,2-5 0 0,3-2-160 0,2-4 160 16,0 0 0-16,0 0-144 0,0 0 144 0,0 0-208 15,-2-8 80-15,2 2 128 0,2-5-176 0,0 0 176 0,2-1-128 0,0-1 128 16,0-3 0-16,0 2 0 0,1-2 0 15,0 3 0-15,-1-2 0 0,3 0 0 0,-1 4 0 0,1 2 0 16,-1 1 0-16,1 2 0 0,1-1 0 0,-2 4 0 16,2-1 0-16,0 4 176 0,0-2-48 0,1 2 0 15,0 2 48-15,2 0 0 0,-1 0 0 0,2 1 0 16,0 1 80-16,1 0 0 0,0-1 16 0,1 3 0 0,2-2-64 16,1 3-16-16,2-4 0 0,0 4 0 15,1-2 16-15,2-1 0 0,0 0 0 0,2-1 0 0,1-3-208 16,-2 2 0-16,1-4 0 0,-6 2 0 0,1-3 0 0,0-3 0 15,-2-2 0-15,0-1 0 16,-2-2-560-16,-1-2 0 16,-1 0 0-16</inkml:trace>
  <inkml:trace contextRef="#ctx0" brushRef="#br0" timeOffset="130649.1">11509 6649 19983 0,'0'0'880'0,"0"0"192"0,0 0-864 0,0 0-208 0,0 0 0 0,0 0 0 0,0 0 1024 0,0 0 176 16,0 0 16-16,0 0 16 0,0 0-688 0,0 0-144 16,0 0-16-16,3-7-16 0,-3 7-16 0,3-4 0 15,1 0 0-15,-4 4 0 0,5-5 304 0,0 4 64 16,1-4 16-16,-1 3 0 0,1 0 112 0,2-2 32 16,0 1 0-16,1 3 0 0,1-3-240 0,0 3-32 15,2 0-16-15,0 0 0 0,-1 0-272 0,2-1-64 0,-1 2-16 16,1 2 0-16,-1-3-112 0,3 3-128 0,-1-3 176 15,2 4-176-15,1-4 320 0,1 2-64 0,0 2 0 16,2 0 0-16,2 1 32 0,2-1 0 16,1 3 0-16,0 1 0 0,0 1-32 0,1 0 0 15,1-1 0-15,1 1 0 0,-1-1-64 0,1 1 0 0,-1 2-16 16,1-2 0-16,-1-3-32 0,-1 1 0 0,1 1 0 0,-1 1 0 16,0 1 32-16,0 0 0 0,0-3 0 0,1 3 0 15,-1-3 80-15,1 3 32 0,1-1 0 0,-2-1 0 16,0 1-32-16,0 1 0 0,-1 1 0 0,1 1 0 15,1-2 0-15,0 3-16 0,-2 0 0 0,0-1 0 16,0 1-48-16,-2 0 0 0,2 0 0 0,-2 3 0 0,-3-2-16 16,1 2-16-16,0-3 0 0,0 2 0 15,2 0-160-15,-2 2 192 0,-1-2-192 0,1 3 192 0,0-1-192 16,0 0 160-16,0 0-160 0,-1-1 160 16,0 1-160-16,-1 0 0 0,0 0 144 0,-1 3-144 0,2-1 128 0,-2 1-128 15,0 1 160-15,1-2-160 0,-2 1 0 16,-2 0 0-16,1-3 0 0,0 2 0 0,-1 1 0 0,1 0 0 15,-3 1 128-15,0-2-128 0,-1 2 0 0,0 2 0 16,-2-2 0-16,2 1 0 0,-1-1 160 0,-2 1-160 16,0-1 160-16,0 1-160 0,0-1 0 0,1-1 0 15,-3-1 0-15,1 1 0 0,-1 0 0 0,-1-3 0 16,-2 4 0-16,2-2 0 0,-3 1 0 0,1-3 0 0,0 3 0 16,-2-3 0-16,-2 0 0 0,0 2 0 15,-2 1 0-15,0 0 0 0,-1 1 0 0,0 1 0 16,0-1 0-16,-1 1 0 0,0 2 0 0,0-3 0 15,-2 1 0-15,1 1 0 0,-1-2 0 0,-2 2 0 16,1-6 0-16,1 2 0 0,-1 2 0 0,1-1 0 16,-2-3-128-16,0 3 128 0,-1-5 0 0,0 2 0 15,-2 0-128-15,-1-1 128 0,1-1 0 0,-3 0 0 0,0 0 0 16,-2 0 0-16,1-2 0 0,-2 1-128 0,0-1 128 16,-2-3 0-16,0 1 0 0,-1-1 0 0,-1-3-128 15,0 2 128-15,-1-1 0 0,-4-2-128 0,-1-3 128 0,1 1 0 16,0-4-160-16,0 0 160 0,-2-2-128 0,2 0 128 15,0-2-128-15,0 1 128 0,-3-1-128 0,0 2 128 16,-2-5 0-16,-2 3 0 0,-1 0 0 0,-2-1-128 16,1-1 128-16,1 2 0 0,8 0 0 0,-3-2 0 0,-2 3 0 15,-1-1 0-15,-1 0 0 0,2-2 0 0,0 2 0 16,-2 1 0-16,-1 0 0 0,-8-4 0 0,9 3 0 16,-1 2 0-16,-1-5 0 0,-1 1-128 0,4-1 128 0,-1-1 0 15,0-3 0-15,-2 0 0 0,-2 3 0 0,2-1 0 16,-1-1 0-16,1 0 0 0,-2 0 0 0,2-1 0 15,1-2 0-15,-1 3 0 0,-1-3 0 16,1 0 0-16,0 0 0 0,-2-3-128 0,0-1 128 0,-1-3 0 16,3 3 0-16,1-4 0 0,1 2 0 0,3-1 0 15,1-1 0-15,0-1-128 0,2 1 128 0,1-2 0 16,-1 0 0-16,3 3 0 0,-1-1 0 0,2 2 0 16,2-4 0-16,0 2 0 0,0-1 0 0,3 1 0 15,-1-1 0-15,0 1 0 0,2-3 0 0,1 2 0 0,1-1 0 16,0 2 0-16,2-2 0 0,1 2 0 15,2-2 0-15,-1-2 0 0,2 1 0 0,1 1 0 16,-3-1 0-16,1-2 0 0,3 2 0 0,-1 1 0 16,0 1 0-16,0 1 0 0,2 0 0 0,0-2 0 15,2 3 0-15,2-3 0 0,-2 4 0 0,1-2 0 0,2-2 0 0,1 0 0 16,0 3 0-16,2-1 0 0,2 2 0 16,0-1 0-16,0 0 0 0,0-1 0 0,1-1 0 15,2 1 0-15,1-5 0 0,0 0 0 0,1 1 0 16,0 0 0-16,-1 1 0 0,1 3 0 0,2-1 0 0,-1 5 0 15,1 0 0-15,0 1 0 0,0 2 0 0,1 1 0 16,-1-4 0-16,2 4 0 0,2 0 0 0,1 2 0 16,-1-2 0-16,2 3 144 0,0-2-144 0,2 4 0 15,-2-1 192-15,1 1-192 0,0-1 192 0,2 2-192 0,1 3 256 16,1-2-48-16,3 3-16 0,-1-1 0 0,1 2 0 16,1-2-16-16,3 4 0 0,-2 0 0 0,1-3-48 15,-2 3-128-15,-1-1 192 0,-2-2-64 0,1 3-128 16,-2-3 192-16,-2 3-192 0,1-1 192 0,-2-1-192 15,0 2 0-15,-2-3 0 0,-2 2 128 0,-2 1-128 0,-1 0 0 16,-1 0 0-16,-2 0 0 0,-1 0 0 0,-8 0 160 16,0 0-160-16,0 0 160 15,0 0-864-15,0 0-192 0,0 0-16 0,0 0-19440 0</inkml:trace>
  <inkml:trace contextRef="#ctx0" brushRef="#br0" timeOffset="141278.53">25301 10800 14335 0,'0'0'640'0,"0"0"128"0,0 0-624 0,0 0-144 16,0 0 0-16,0 0 0 0,-3-6 1568 0,3 6 288 15,0 0 48-15,0 0 16 0,0 0-208 0,0 0-48 0,0 0 0 0,0 0 0 16,0 0-128-16,0 0-48 0,0 0 0 0,0 0 0 16,0 0-512-16,0 0-96 0,0 0-32 0,5 10 0 15,-1 0-272-15,0 0-64 0,0-1-16 0,0 2 0 16,0-1-192-16,1 3-48 0,-1-2 0 0,1 2 0 16,-1 0-64-16,0 3-32 0,1-2 0 0,1 3 0 0,-4 3-160 15,4-3 160-15,-1 1-160 0,0 0 160 16,-1 2-160-16,1 2 128 0,0 3-128 15,1 1 128-15,-1 3-128 0,1-1 0 0,1 1 144 0,0 1-144 16,-2 0 160-16,0 0-32 0,0 4-128 0,1-1 192 0,-3-1-64 0,1 0-128 16,0 3 176-16,0-3-176 0,0 0 160 15,0-1-160-15,0-3 128 0,0 4-128 0,0 1 0 0,-2 2 0 16,1-4 128-16,-2 6-128 0,1-2 0 0,0 2 0 16,-2 0 0-16,0-3 128 0,-2 2-128 0,0-2 0 15,0 2 0-15,-2-6 0 0,0 0 0 0,0 0 0 16,0 0 0-16,0 3 0 0,0-3 0 0,0 0 0 15,-1 3 0-15,0 1 0 0,0-1 0 16,-1-3 0-16,1 0 0 0,0-2 0 0,0 0 0 0,-2 0 0 16,-1 1 0-16,2-6 0 0,-1 3 0 0,1-2 0 15,-2 0 0-15,0-3 0 0,0 1 0 0,0 1 128 16,-1 1-128-16,1 0 0 0,0 2 0 0,0 0 0 0,1 0 128 16,-1 2-128-16,-1-1 0 0,-1 2 0 15,1 4 0-15,0-3 128 0,-3 1-128 0,2 2 0 16,-2-3 0-16,0 3 0 0,-1-3 0 0,0 0 0 0,-1-1 0 0,-1-4 0 15,1 1 0-15,-1-2 0 0,1 2 0 0,1 0 0 16,-3-2 0-16,2 2 0 16,-1-1 0-16,0 1 0 0,-1 3 0 0,0-2 0 15,-1-1 0-15,0 2 0 0,0-2 0 0,-1 3 0 0,-1-4 0 16,2 1 0-16,0-3 0 0,2 0 0 0,-1 0 0 0,2-3 0 16,-2 1-128-16,0-1 128 0,3-3 0 0,1 0 0 0,0 1 0 15,-1-1 0-15,3-3 0 0,1 2 0 16,0-3 0-16,1 2 0 0,1-6 0 0,1 1 0 0,-1-1 0 15,2-1 0-15,0-1 0 0,1-1 0 0,1 1 0 0,3-7 0 16,-3 6 0-16,3-6 0 0,0 0 0 0,-1 7 0 16,1-7 0-16,0 0 0 0,0 0 0 0,0 0 0 15,0 0 144-15,0 0-144 0,0 0 0 0,0 0 128 16,0 0-128-16,0 0 0 0,7 0 0 0,0 3 0 16,1-3 0-16,0 0 128 0,-8 0-128 0,12-3 0 15,-2-1 128-15,4-1-128 0,0 1 0 0,0-3 0 16,1 3 0-16,-1-2 0 0,-1-1 0 0,2 3 0 15,0-2 0-15,1-1 128 0,-1 1-128 0,-1-1 0 16,0 1 0-16,-1 2 0 0,-1-2 0 0,-3 3 0 16,1-1 0-16,-3 1 0 0,0-1 0 0,-7 4 0 15,0 0 0-15,0 0 0 0,8-3 272 0,-8 3 48 16,0 0 0-16,0 0 0 0,0 0-16 0,0 0 0 16,0 0 0-16,0 0 0 0,-5 7-128 0,-2 2-32 15,-1-1 0-15,-1 1 0 0,-3 2-144 0,-1-2 0 16,-3 1 144-16,2 1-144 0,0-2 0 0,0 1 0 0,0 0 0 15,0-3 0-15,1 3 0 0,-1 0 0 0,1-1 0 16,0-2 0-16,0-3 0 0,0 0 0 0,3 0 0 16,0-2 0-16,1 1 0 0,1-3 0 0,1 0 0 0,0 0 0 15,0-3 0-15,2-1 0 0,-1 2 0 0,0-5 0 16,1 1 0-16,0-1 0 0,0-1 0 0,1 2 0 16,0-4 0-16,0 0 0 0,1 0 0 0,1 0 0 15,-1-3 0-15,0 0 144 0,1 0-144 0,1 1 0 0,-1-1 128 0,1 0-128 16,0 0 0-16,-1 0 0 0,1 2 128 0,0 1-128 15,-1-2 0-15,1 2 0 0,0 1 0 0,-1 1 0 16,0-2 0-16,1 4 0 0,-1-1 128 0,2 7-128 16,0 0 0-16,0 0 0 0,0 0 0 0,-1-7 0 15,1 0 0-15,0 0-13248 16,0 7-2736-16</inkml:trace>
  <inkml:trace contextRef="#ctx0" brushRef="#br0" timeOffset="142357.54">25585 13128 911 0,'0'0'0'0,"0"0"0"15,0 0 0-15,0 0 0 0,0 0 1440 0,0 0 208 16,0 0 32-16,0 0 16 0,0 0-1104 0,0 0-208 15,4-7-64-15,-4 7 0 0,2-6-96 0,-2 6-32 16,0 0 0-16,0 0 0 0,0 0 480 0,0 0 96 0,0 0 0 0,0 0 16 16,0 0 688-16,0 0 144 0,2-7 32 0,-2 7 0 15,0 0 16-15,0 0 0 0,0 0 0 0,0 0 0 16,0 0-208-16,0 0-48 0,0 0 0 0,0 0 0 16,0 0-272-16,0 0-64 0,0 0-16 0,0 0 0 15,0 0-192-15,-4 4-32 0,-1 3-16 0,-1 4 0 16,0-3-112-16,1 3 0 0,-1 4-16 0,1 0 0 15,-1 1-192-15,-2 1-48 0,0 2 0 16,0 1 0-16,0 1-96 0,0 1-32 0,2 2 0 16,-2-1 0-16,0 1-16 0,-1-2-16 0,-2 4 0 0,2-5 0 0,1 0-96 0,2-1-32 15,-1-1 0-15,3-3 0 0,2 1-160 0,-1-4 0 16,0-2 144-16,1-5-144 0,0 1 0 0,2-7 0 16,0 0 0-16,0 0 0 0,0 0 0 0,0 0 0 15,0 0-176-15,0 0 176 0,0 0-128 0,0 0 128 16,-1-9 0-16,1 1-144 0,0-4 144 0,0 2 0 15,1-4 0-15,2 1-128 0,1 2 128 0,0-5 0 16,1 0 0-16,0 2 0 0,1-3 0 0,0 1 0 16,2-1 0-16,0 0 0 0,-2 1 0 0,2-1 0 15,2 0 0-15,-1 1 0 0,1 2 0 0,2 1 0 16,1 0 0-16,0 0 0 0,2 2 0 0,-1 1 128 16,0 1-128-16,1 1 0 0,-1 1 0 0,-1 2 144 15,-1 1-144-15,-1 0 0 0,-1 2 144 0,-1-1-144 0,-1 3 0 0,0 3 144 16,-8-3-16-16,5 2-128 15,0 6 192-15,-1-1-64 0,-1 2-128 0,-2 1 0 0,-2 1 0 16,0 4 0-16,-2 0 0 0,-1 4 0 16,0 1 0-16,0 0 0 0,-1 3 0 0,0 1 160 0,1-1-160 15,0 1 160-15,0 2 96 0,0-4 32 0,0-1 0 16,0 3 0-16,2-4-96 0,-1-1 0 0,2-2-16 0,1 0 0 16,0-1-176-16,1-3 128 0,0 0-128 15,1-2 128-15,-1-3-128 0,1 1 0 0,2-5 0 0,2 1 128 16,-6-5-128-16,7 1 0 0,1-1 0 0,0-1 0 15,0-2-944 1,0-3-160-16,1-3-48 0</inkml:trace>
  <inkml:trace contextRef="#ctx0" brushRef="#br0" timeOffset="144060.53">25844 13560 15135 0,'0'0'672'0,"0"0"144"0,0 0-656 16,0 0-160-16,0 0 0 0,0 0 0 0,0 0 1808 0,0 0 336 15,0 0 64-15,0 0 16 0,0 0-656 0,0 0-128 16,0 0-32-16,0 0 0 0,7 1-304 0,1-1-64 15,-2 3-16-15,1-3 0 0,-1 0-176 0,-6 0-32 16,8 0-16-16,-1-3 0 0,-7 3-64 0,8 0-16 16,-2-4 0-16,1 4 0 0,-1-2 16 0,1 2 0 15,-1-2 0-15,2 0 0 0,0-1-448 0,1-1-96 0,0 0 0 0,0 2-16 16,-1-2-176-16,2-3 160 16,-1 1-160-16,0-5 160 0,0 2-160 0,0-1 0 0,0-4 0 0,3-3 0 15,0 2 0-15,-2 0 0 0,-2 0 0 0,-1 0 0 16,-1-1 0-16,-2 3 0 0,-1 0 0 0,-3 5 0 15,-1-1 0-15,-2 3 0 0,-1 2 0 0,-3 0 0 16,-3-1 0-16,-2 5 0 0,-1 0 0 0,0 0 0 16,-1 5 0-16,-2-1 0 0,3 2 0 0,-2 1 192 15,1-1-192-15,-2 5 192 0,1-1-192 0,-1 3 192 16,1-2-192-16,1 2 0 0,0 0 144 0,-3 7-144 16,2-3 128-16,3 0-128 0,2-1 128 0,2-2-128 0,2 4 336 15,0-1 0-15,2 0 0 0,2-2 0 0,0 0 160 16,4 2 16-16,0-1 16 0,2-1 0 15,2 0-256-15,1-4-48 0,4 2-16 0,1-3 0 0,1 1-208 16,1 1 128-16,2-5-128 0,1 0 0 0,0 0 0 16,1-5 0-16,2 2 0 0,0-1 0 0,-1-2 0 0,0-1 0 15,-4-1 0-15,1-2 0 0,0 1 0 0,-1 0 0 16,-2-4-144-16,-1 2 144 16,-1-2-1456-16,-1 3-192 0,-1-4-32 0,-1 0-10800 15,-1 1-2176-15</inkml:trace>
  <inkml:trace contextRef="#ctx0" brushRef="#br0" timeOffset="144617">26351 13538 15663 0,'7'0'1392'0,"2"0"-1120"0,0 0-272 0,1 0 0 15,0-3 3792-15,-1 2 704 0,1-2 144 0,-1-3 32 16,-1-1-3200-16,0-1-624 0,-3-4-128 0,-1 2-16 16,-1-3-576-16,0 2-128 0,-1-2 0 0,-2 0 0 15,-2-1 0-15,-1 5 0 0,0-2 0 0,-2 2-176 16,-3 1 176-16,-2 2 176 0,-5-1-48 0,0 4 0 16,-1 2 400-16,1 1 80 0,0 1 16 0,-1 6 0 15,0-1 144-15,1 5 16 0,-1 2 16 0,0 0 0 16,0 4-160-16,2 0-48 0,0 1 0 0,3 2 0 0,1-2-192 15,2 5-32-15,1-4-16 0,2 0 0 0,2-1-96 0,2-1-32 16,1 0 0-16,1-4 0 0,2 0-80 16,2-2-16-16,2-2 0 0,1-1 0 0,0-6-128 0,1 2 0 15,1-1 0-15,2-3 0 0,0 0 0 0,1-4 0 16,0-3 0-16,0-2 0 0,0 3 0 0,2-5 0 16,-1 1-128-16,0-2 128 0,-1 4 0 0,-1-2 0 15,-3-2-144-15,1 1 144 0,-1 1 0 0,-3-1-128 16,-3 2 128-16,1 0 0 0,0 5-160 0,-4 4 160 15,0 0-128-15,0 0 128 0,0 0 0 0,-4 11 0 16,-1 4 0-16,-2 5 128 0,-1 4 288 0,-2 2 64 16,1 1 16-16,-1 6 0 0,1 8-208 0,0 2-32 0,-1 3-16 15,0 1 0-15,0 4-240 0,-2-1 144 0,0-1-144 16,-1-3 128-16,-1-2-128 0,1-4 0 0,-2-3 0 16,2-7 128-16,-1-1-128 0,1-2 0 0,0-3 0 0,0-5 0 15,-1-1 0-15,3-5 0 0,-1-3 0 0,1-3 0 16,1-5 0-16,2-6-176 0,0-2 176 0,2-5-128 31,0-2-1408-31,2-3-256 0,2-3-64 0,1-2-10992 0,1-5-2192 0</inkml:trace>
  <inkml:trace contextRef="#ctx0" brushRef="#br0" timeOffset="145439.1">26733 13684 1839 0,'0'0'160'0,"0"0"-160"16,0 0 0-16,0 0 0 0,7-1 5312 0,0-4 1040 15,-2 1 208-15,0-3 32 0,-1-2-4368 0,0 1-880 16,0-1-192-16,0 1-16 0,-3-4-608 0,0 2-112 15,1 0-32-15,-2-1 0 0,0 2-224 0,-2-2-160 16,0 2 192-16,-2 1-192 0,-1-1 448 0,-1 3-32 0,0 2 0 0,-2 1 0 16,-3-1 80-16,1 4 16 15,0-2 0-15,-4 2 0 0,1 0 112 0,0 0 16 16,-1 2 16-16,-1 2 0 0,2 0-48 0,2 3-16 16,1-1 0-16,0 3 0 0,2-2-80 0,-1 3 0 15,-2 0-16-15,4 3 0 0,0-3-80 0,0 3-16 0,2 2 0 16,1 0 0-16,2-4-16 0,0 4-16 15,2 0 0-15,2-2 0 0,0-3-160 0,3 4-16 0,1-5-16 0,0 1 0 16,2-1-176-16,0-1 128 0,1 1-128 0,2-2 128 16,0-3-128-16,1-1 0 0,0-3 0 0,1 0 0 15,3-6-144-15,-2 0 144 0,1-2-192 0,-2-1 192 16,-1 1-144-16,-1-4 144 0,1 2 0 0,-1-1-144 16,-2-5 144-16,0 2-208 0,-3-2 80 0,1 2 128 15,-2 1-192-15,-1 0 192 0,-1 0-192 0,-1-1 192 0,0 7-176 0,-2-3 176 16,0 10-128-16,0 0 128 0,0 0 0 0,0 0 0 15,0 0 0-15,-7 4 0 0,-1 3 128 16,0 2 0-16,2 2 0 0,-1-2 0 0,2 4-128 16,0-3 144-16,0 3-144 0,-1-2 160 0,2 2-160 0,2-3 128 15,1 1-128-15,-1 2 128 0,4-2-128 0,1 0 128 16,3 0-128-16,2-1 128 0,1-1-128 0,1-1 0 16,2-2 144-16,1-3-144 0,2 0 0 0,-1-2 0 15,0-1 0-15,1 0 0 0,-1-4 0 16,2-2 0-16,1-1-160 0,1-2 160 15,-1-1-704-15,2-1-48 0,-2-2 0 0,1-1 0 16,0-2 48-16,2-1 0 0,0-3 0 0,-2 3 0 0,-2-6 272 0,-1 0 64 16,1-3 16-16,0 1 0 0,-2-3 224 0,-1-3 128 15,-2 4-160-15,-2 1 160 0,-3 6 0 0,1 3 0 0,-2 0-128 16,-1 4 128-16,-3 0 0 0,1 6 0 0,-1 1 0 16,-1 6 0-16,0 0 144 0,0 0 80 15,0 0 16-15,-5 9 0 0,0 1 400 0,-2 1 96 0,1 5 16 0,-1 1 0 16,-2 6-80-16,-2 1-16 0,1-1 0 0,-1 4 0 15,-2 5-80-15,0 5 0 16,-1-3-16-16,3 1 0 0,2-3-64 0,0-2-16 16,1 0 0-16,2 3 0 0,0-3-192 0,4 0-32 15,0-4-16-15,4-2 0 0,-1-2-240 0,0-2 144 0,-1-6-144 0,4-1 128 32,3-2-880-32,1-5-176 0,0-3-32 0,2-2-16 15,3-2 32-15,3-4 16 0,2-3 0 0,2-3-17952 0</inkml:trace>
  <inkml:trace contextRef="#ctx0" brushRef="#br0" timeOffset="145582.03">27307 13648 4607 0,'0'0'400'0,"-9"-4"-400"0,-3 1 0 0,-2 2 0 0,-2-2 6608 15,-2 1 1248-15,-2-2 240 0,0 0 48 0,1 4-5168 0,-4-3-1040 16,3 0-208-16,0 0-32 0,0 0-1120 0,1-1-208 16,0 0-48-16,2 1-16 0,0-3-176 0,1 2-128 15,2 0 192-15,2-1-192 16,2 4-704-16,2-2-256 0,1 0-64 0</inkml:trace>
  <inkml:trace contextRef="#ctx0" brushRef="#br0" timeOffset="145952.54">27382 13674 6447 0,'0'0'576'0,"0"0"-576"0,6-7 0 0,0 3 0 16,-6 4 4176-16,0 0 736 0,5-2 144 0,-5 2 16 0,0 0-1840 15,0 0-368-15,0 0-80 0,0 0-16 0,0 0-768 16,0 0-144-16,-2 6-48 0,1 1 0 0,-1 3-736 0,-2 0-160 15,-2 0-16-15,1 3-16 0,-1 0-400 0,-1 0-80 16,0 2-16-16,2 2 0 0,0 2-176 0,1 1-32 16,0 0-16-16,3-1 0 0,0 2-160 15,1 2 160-15,0-4-160 0,1 0 160 0,1 0-160 16,1-3 160-16,0 1-160 0,1-4 160 0,0 0-160 16,1-5 0-16,-1 1 0 0,0-5 0 15,-4-4-2752-15,6 3-416 0,1-3-96 0,1 0-14240 0</inkml:trace>
  <inkml:trace contextRef="#ctx0" brushRef="#br0" timeOffset="146302.24">27552 13747 22975 0,'0'0'1024'0,"0"0"192"0,0 0-960 0,0 0-256 16,0 0 0-16,0 0 0 0,0 0 2448 0,0 0 448 16,0 0 96-16,0 0 16 0,0 0-1088 0,0 0-224 15,0 0-32-15,0 0-16 0,0 0-592 0,-4 9-112 16,0 2-32-16,0-1 0 0,2 0-320 0,-1 4-64 0,0-1-16 0,2 4 0 15,-2-4-224-15,1 4-48 0,1 1-16 0,-1 0 0 16,1-1-224-16,0 2 128 0,1-2-128 0,0 0 0 16,-2-1 128-16,2-2-128 0,2-1 0 0,-1-2 0 15,0 1 128-15,1-4-128 0,-1-2 0 0,-1-6 144 16,4 7-144-16,-4-7 0 0,0 0 0 0,6 0 0 16,1-3 0-16,1-1 0 0,-2-2 0 0,3-5-176 15,2 1 176-15,1-2 0 0,2-5-144 0,-1 0 144 0,2-3 0 16,-1-1 0-16,0-1 0 0,1 1 0 0,-1 1 0 15,1 1 0-15,-2-1 0 0,0 3 0 0,-1 3 0 0,-1 1 0 16,1-1 0-16,1-1 0 0,-2 4 0 0,-3 1 0 16,-2 3 0-16,-1 1 0 15,-5 6-576-15,0 0 0 0,0 0 0 0,0 0 0 16,6 6-2480-16,-2 1-480 0,-3-1-112 0,0 5-12064 0</inkml:trace>
  <inkml:trace contextRef="#ctx0" brushRef="#br0" timeOffset="146655.37">27838 13950 15999 0,'11'7'704'0,"-5"-3"160"0,-1-2-688 0,1 2-176 16,2-1 0-16,0-2 0 0,1 2 2336 0,2-1 432 16,-1-2 96-16,2 0 16 0,2-2-1008 0,2 2-192 15,0-4-32-15,1 1-16 0,1-3-752 0,0-2-160 16,1-1-16-16,-1-2-16 0,2-2-400 0,-1 0-80 16,0 0-16-16,-2-2 0 0,-3 0-192 0,-2-1 0 15,-4-1 0-15,-2 3 0 0,0 1 0 0,-2-1 0 16,-3 4 0-16,-2 1-160 0,-2-2 160 0,-1 5-208 15,-3-1 80-15,-2 3 128 0,-2 2 0 0,-4-2 0 16,-1 4 0-16,-1 1 0 0,-1 4 0 0,-2 2 256 0,-2 1-32 0,2 2-16 16,2 3 288-16,0 3 48 0,1 1 16 15,1 3 0-15,0 1 272 0,5 1 48 0,-1 4 16 16,1-2 0-16,3 3-48 0,3-1 0 0,1-2 0 16,3 2 0-16,1-2-144 0,3 2-48 0,1-5 0 0,1 1 0 15,3-5-320-15,1 0-64 0,0-1-16 0,0-2 0 16,3-1-128-16,1-2-128 0,1-2 144 0,2-2-144 15,1-1 0-15,1-2 128 0,1-4-128 0,-1 0 0 0,4-1 0 16,5-5 0-16,-1 0 0 0,1-2 0 0,2-5 0 0,1 0 0 16,-1-7 0-16,-1-3 0 15,-2-4-1456-15,-4 1-176 16,-4-4-32-16,-3 0-17712 0</inkml:trace>
  <inkml:trace contextRef="#ctx0" brushRef="#br0" timeOffset="146796.12">27632 13244 39327 0,'0'0'1744'0,"-7"7"368"0,2-3-1696 0,1 2-416 15,3 1 0-15,0-1 0 0,-1-2 1056 0,2 3 128 0,3-1 32 0,1 1 0 16,-4-7-880-16,4 7-160 0,0-5-48 0</inkml:trace>
  <inkml:trace contextRef="#ctx0" brushRef="#br0" timeOffset="156300.22">9230 13308 911 0,'0'0'0'0,"0"0"0"0,0 0 0 0,0 0 0 0,0 0 0 0,0 0 0 15,0 0 4112-15,0 6 752 0,0-6 128 0,0 0 48 16,0 0-2784-16,0 0-544 0,0 0-112 0,0 0-32 15,0 0-400-15,0 0-80 16,0 0 0-16,5 4-16 0,-5-4-304 0,6 2-48 0,-6-2-16 0,8 0 0 16,-1-2-80-16,1 2-32 0,0 0 0 0,-1 2 0 15,1 0-32-15,1 0-16 0,1-2 0 0,0 0 0 0,1-2-144 0,-1 2-16 16,1 0-16-16,0 0 0 0,1-2-112 0,1 0 0 16,0 2-16-16,0 0 0 15,-1-3-96-15,1 3-16 0,2 0 0 0,-1 0 0 0,-1-1-128 0,0 1 192 16,2-3-192-16,0-1 192 0,4 4-192 0,-2-2 0 15,-2 2 0-15,1 0 128 0,1 0-128 0,-2-3 0 16,-4 2 0-16,4 1 128 16,3 0 48-16,-1 0 0 0,-1-3 0 0,1 3 0 0,0 0 16 0,1 0 16 15,2-3 0-15,-2 2 0 0,-2-5-48 0,2 2-16 16,2-2 0-16,1 2 0 0,0 0-144 0,0 2 160 16,-2-2-160-16,1 1 160 0,0-3-16 0,-2 4 0 15,0 0 0-15,1-1 0 0,-2 2 48 0,1-2 0 16,-2 3 0-16,1-2 0 0,1 2-64 0,1 0 0 15,-1-2 0-15,2 4 0 0,0-2 0 0,1 2-128 16,2 1 192-16,-2-2-64 0,0 2 0 0,1 1 0 0,0-2 0 16,0 0 0-16,7 3 0 0,-1 1-128 0,-2-2 192 0,-1 3-64 15,0-3-128-15,-3 1 128 16,0-4-128-16,0 2 128 0,1 1-128 0,-2-4 128 0,0 3-128 16,0-2 128-16,0 2-128 0,1-1 0 0,1 5 0 15,0-3 128-15,-8-2-128 0,4 2 0 0,0 0 0 0,2 1 0 16,2-1 0-16,-1 3 0 0,0-3 128 0,0 0-128 15,1 2 0-15,-2 1 0 0,-2-1 144 0,7 1-144 16,-2 2 128-16,-2-2-128 0,1 0 128 0,-3 3-128 16,0-4 0-16,-2 2 144 0,1 1-144 0,-1-2 0 15,-1 2 128-15,0-1-128 0,0 1 0 0,0 1 0 16,-1 1 128-16,0-2-128 0,-1-1 0 0,1 1 0 16,-4-2 0-16,1 2 0 0,1-1 0 0,1 1 0 15,-1-1 128-15,1 1-128 0,-1 1 0 0,0 0 0 0,3 0 128 0,-1 3-128 16,-1-2 0-16,0 2 0 0,-2 0 160 0,0 0-160 15,-3-7 128-15,0 5-128 0,1-1 144 0,-2 0-144 16,0 0 160-16,0-1-160 0,-1 2 128 16,0-1-128-16,0-1 0 0,1 2 0 0,-1-1 128 0,0 1-128 15,-1 1 0-15,0-2 0 0,-2 0 128 0,-1 4-128 16,0-4 0-16,-1 3 0 0,-1-2 0 0,1 0 128 16,-3 4-128-16,1-2 0 0,1 3 0 0,-1-2 0 15,-1 2 128-15,-1-2-128 0,-2 3 0 0,2 2 0 16,-3-5 0-16,-2 2 0 0,0 5 256 0,-2-4-64 15,2-4 0-15,-1 2 0 0,-1 0-192 0,-1 1-288 16,-2 1 64-16,1-2 16 0,1 2 208 0,-3-2 0 16,-1 0 0-16,0-1 0 0,-2 0 0 0,0 2 0 0,-4-3-128 15,2 0 128-15,0 0 0 0,0-1 0 16,0 3 0-16,2-1 0 0,-2-1 0 0,0 1 0 16,-1-1 0-16,-4 4 0 0,0-1 0 0,2-3 0 15,3 1-128-15,-1-1 128 0,-2 1 0 0,-1-1 0 0,-1 0 0 16,-1 0 0-16,-2 1 0 0,-3-1 0 0,-1 0-128 0,-1 1 128 15,-3-4 0-15,-1-1 0 0,-2 2 0 0,0 2 0 16,5-3 0-16,-1-1 0 0,1 2 0 0,1-2 0 16,1-1 0-16,2 2 0 0,0 0-128 0,1-4 128 15,-1 3 0-15,-1-1 0 0,-1-1 0 0,1-3 0 16,-1 1 0-16,1-1 0 0,1-4 0 0,-1 2 0 0,2-2 0 16,0 0 0-16,-2 0 176 0,2 0-48 0,3-2-128 0,-1 2-192 15,2-3 64-15,0 2 0 0,-1 1 128 16,1 0 0-16,0 0 0 0,-1 0 0 0,1 1 0 0,0 2 0 15,-2-3 0-15,-1 2 0 0,1 0 0 16,-1-2 0-16,-1 2 0 0,-1-2 0 0,1 0 0 0,0 0 0 16,0 0 0-16,0 0 0 0,-2 0 0 0,1 0 0 15,6 0 0-15,-3 0 0 0,2 0 0 0,-2 0 0 16,-1 0 0-16,2 0 0 0,-2 0 0 0,-1 0 0 16,-1 0 0-16,0 0 0 0,-7-4 0 0,0-1 0 15,2 4 0-15,1-2 0 0,1-1 0 0,0 2 0 16,0-2 0-16,-1 1 0 0,-1-1 0 0,2 2 0 15,1-5 0-15,0 3 0 0,3 0 0 0,1 2 0 16,3-2 0-16,-1-2 0 0,1 2 0 0,1 1 0 16,0-4 0-16,0 3 0 0,-2-1 0 0,0-2 0 15,1 1 0-15,0 2 0 0,0-3 0 0,-1 1 0 0,2-1 0 16,2 1 0-16,-1-1 0 0,-1-1 0 0,2 2 0 16,-1-3 0-16,0-2 0 0,2 1 0 15,1 0 0-15,1 3 0 0,-1-3 0 0,1 0 0 0,3-1 0 0,2 2 0 16,-1-1 0-16,0 1 0 0,1-2 0 15,1-2 0-15,0 3 0 0,0-2 0 0,2 4 0 0,1-3 0 16,-1-2 0-16,0 4 0 0,1-1 0 0,0-1 0 16,-1 2 0-16,1 0 0 0,2-2 0 0,0 4-128 15,-1-3 128-15,1 0 0 0,1 1 0 0,0 1 0 16,0-1 0-16,2-2 0 0,-1 5 0 0,1-4 0 16,-2 0 0-16,1 1 0 0,2 1 0 0,-1-1 0 15,1 2 0-15,0-1 0 0,1-1 0 0,0-1 0 16,-2 1 0-16,2-2 0 0,2 2 0 0,-1 1 0 0,0-2 0 15,2-2 0-15,1 1 0 0,0 1 0 0,-3 1 0 0,2-2 0 16,-2 1 0-16,2-3 0 0,-1 0 0 16,1 2 0-16,1-2 0 0,0 4-128 0,-2-4 128 0,2 2 0 15,2-2 0-15,-3 0 0 0,1 3 0 0,0-4 0 16,2 4 0-16,0-3 0 0,-1 2 0 0,2-2 0 16,-2 0 0-16,0 3 0 0,2-3 0 0,1 0 0 15,0 2 0-15,-2 2 0 0,-1 1 0 0,3-1 0 16,3 0 0-16,-5 1 0 0,-3-1 0 0,-2 2 0 15,4 1 0-15,1 2 128 0,-1-5-128 0,2 3 0 16,0 1 0-16,1-2 0 0,-1 4 0 0,1-4 0 16,1 0 0-16,1 1 128 0,1-1-128 0,-1 1 0 15,1-2 0-15,-1-1 0 0,1 2 0 0,0-1 0 16,1-1 0-16,0 3 0 0,0-5 0 0,0 2 0 16,1 1 0-16,0-1 0 0,1-1 0 0,-1 0 0 0,0 0 0 0,1 1 0 15,-1 1 0-15,0-1 0 16,-2 2 0-16,1-1 0 0,-1 2 0 0,-1-1 0 0,-1 1 0 0,1-1 128 15,-1 3-128-15,-1-1 0 0,-1 1 0 16,1 0 0-16,0-1 0 0,0 1 0 0,1 0 0 0,0 1 0 16,1-1 0-16,-1-1 0 0,0 1 0 0,0 0 128 15,2 2-128-15,-1-2 0 0,2 0 0 0,-2-1 0 16,-1 1 0-16,2-3 0 0,1 3 0 0,-1-2 128 16,1-1-128-16,1 3 0 0,2-2 0 0,0 3 0 0,0-1 0 15,-1-1 0-15,1 1 0 0,-1-3 128 0,-1 3-128 0,0 2 0 16,-1-2 0-16,0 0 0 0,-2-1 0 0,1 1 0 15,-2 1 0-15,0 2 128 0,-1-2-128 0,-1 1 0 16,-7 2 0-16,7-2 0 0,-7 2 0 0,0 0 0 16,7 0 0-16,-7 0 128 0,0 0-128 0,7-2 0 15,-7 2 0-15,0 0 0 0,0 0 0 0,0 0 0 16,0 0 0-16,0 0 0 16,0 0-2464-16,0 0-416 0,0 0-64 0</inkml:trace>
  <inkml:trace contextRef="#ctx0" brushRef="#br0" timeOffset="159378.16">2185 11929 1839 0,'0'0'160'0,"0"0"-160"0,0 0 0 0,0 0 0 15,0 0 4800-15,-7 3 912 0,7-3 192 0,0 0 48 16,0 0-2624-16,0 0-528 0,0 0-112 0,0 0 0 0,0 0-864 15,0 0-160-15,0 0-48 0,0 0 0 16,0 0-496-16,0 0-96 0,0 0-32 0,0 0 0 0,0 0-304 0,7 4-64 16,-7-4-16-16,5 3 0 0,2-2-144 0,2 1-16 15,0-2-16-15,0 4 0 0,-1-4-96 0,1 3-16 16,2-3 0-16,3 0 0 0,-1 3-128 0,2-2-16 16,-1-1-16-16,-1 0 0 0,-1-1-160 0,0 1 0 15,-1-3 0-15,-1 3 0 0,-2 0 0 0,-1 0 0 16,1-3 0-16,0 2 0 0,0-2 0 0,-3 3 0 15,0-2 0-15,3-2 0 16,0 1-832-16,-8 3-208 0,0 0-48 0,0 0 0 16,0 0-2496-16,0 0-496 0</inkml:trace>
  <inkml:trace contextRef="#ctx0" brushRef="#br0" timeOffset="160063.53">2550 11780 1839 0,'-5'-1'160'0,"5"1"-160"16,0 0 0-16,0 0 0 0,0 0 2464 0,0 0 464 15,0 0 80-15,0 0 32 0,-3-7-1248 0,3 7-240 16,2-6-48-16,-2 6-16 0,0 0 112 0,0 0 32 15,0-7 0-15,0 7 0 0,6-4-80 0,-6 4-16 16,0 0 0-16,0 0 0 0,4-5 32 0,-4 5 0 0,0 0 0 0,0 0 0 16,0 0-448-16,0 0-96 0,0 0 0 0,0 0-16 15,0 0-272-15,0 0-48 0,0 7-16 0,0 2 0 16,-5 1 16-16,4 1 0 0,3 0 0 0,-2 0 0 16,-2 2 32-16,0 1 16 0,4 2 0 0,0 1 0 15,2-2-96-15,0 3-32 0,-1-1 0 0,-1 0 0 16,2-1-160-16,0-2-16 0,-4 3-16 0,3-1 0 15,3 1-224-15,-2-1-64 0,-4-5 0 0,3 2 0 16,4 1-128-16,-4-1 0 0,-1-4 0 0,-1-1 0 0,4 1 0 16,-1-3 0-16,-4 1 0 0,-1-1 0 0,1-6 0 15,0 7 0-15,3-3 0 0,-3 2-176 16,0-6-336-16,0 0-64 16,2 7 0-16,-2-7-16 0,0 0-1600 0,0 0-320 0,0 0-64 0,0 0-16 15,0 0-1808-15,0 0-352 0</inkml:trace>
  <inkml:trace contextRef="#ctx0" brushRef="#br0" timeOffset="160904.97">3081 11755 26207 0,'0'0'1152'0,"0"0"256"0,0 0-1136 0,0 0-272 0,0 0 0 0,0 0 0 16,0 0 2240-16,-4 2 400 0,-3-2 80 0,1 0 16 15,-2 2-1296-15,1-4-256 0,1 2-48 0,-1 0-16 0,-2 2-592 0,1-2-112 16,2-2-32-16,-2 2 0 0,-1 0-256 0,-1 0-128 16,0 0 0-16,-1-2 128 0,2 2-128 0,0 0 0 15,-1-2 0-15,2 2 0 0,0-3 0 0,0 3 0 16,0 0 0-16,-1 0 0 0,0 0 0 0,1 0 128 15,0 0-128-15,2 3 0 0,6-3 0 0,-6 0 128 16,6 0-128-16,0 0 0 0,0 0 144 0,0 0-144 16,-6 0 160-16,6 0-160 0,0 0 144 0,0 0-144 15,-4 6 128-15,4-6-128 0,-5 7 304 0,1-1-32 16,1 1 0-16,1-1 0 0,-2 1-272 0,1-1 0 16,3-6 0-16,-3 8 0 0,-1 1 0 0,1-1 0 15,1-1 0-15,1 2 0 0,-3-2 128 0,1 0 128 16,2 3 32-16,0-4 0 0,1-6-112 0,0 7-32 15,0-7 0-15,-2 8 0 0,4-2-144 0,-2-6 128 0,0 0-128 0,0 0 128 16,0 0-128-16,0 0 0 16,0 7 144-16,0-7-144 0,0 0 0 0,0 0 0 15,0 0 0-15,0 0 128 0,0 0-128 0,0 0 0 16,0 0 0-16,0 0 128 0,0 0-128 0,0 0 0 16,8 5 0-16,-2-4 0 0,-6-1 0 0,8 3 128 0,1-3-128 0,0 0 0 15,2 0 0-15,-2-3 128 0,-1 3-128 0,2 0 0 16,2 0 0-16,0 0 144 0,-2 0-144 0,2 3 0 15,0-3 176-15,0 0-176 0,-1 2 160 0,1 0-160 16,0 3 224-16,-1-1-48 0,-2 2-16 0,1 1 0 16,2 1-160-16,-4-2 192 0,0 1-192 0,-2 2 192 15,1 2-192-15,-2-1 192 0,-4-1-192 16,1 2 192-16,-2-1-192 0,-2 3 160 0,1-4-160 0,-2 2 160 16,-3-1-160-16,1 0 0 0,1-1 144 0,-2-1-144 15,-1 1 0-15,0-1 0 0,2-2 0 0,-2-1 128 16,-1-1-128-16,-1-2 0 0,0 0 0 0,1 1 0 0,2-3 0 0,-2 0 0 15,0 0 0-15,0-3-128 0,2 1 128 16,-1-2 0-16,0 0 0 0,2-3-128 0,1 3 128 0,0-2 0 16,0-1 0-16,0 1-128 15,4 6-848-15,-2-7-176 0,1 1-16 16,1 6-12208-16,-2-4-2432 0</inkml:trace>
  <inkml:trace contextRef="#ctx0" brushRef="#br0" timeOffset="161800.97">3297 11806 10127 0,'0'0'896'16,"0"0"-704"-16,0 0-192 0,0 0 0 0,0 0 3088 0,0 0 592 16,0 0 112-16,0 0 32 0,0 0-1744 0,0 0-352 15,0 0-64-15,0 0 0 0,0 0-784 0,0 0-160 0,0 0-16 0,-3-6-16 16,1-1-176-16,2 7-48 15,0 0 0-15,0-4 0 0,0-2 144 0,0 6 32 0,1-4 0 0,0-3 0 16,2 2-64-16,-3 5 0 16,4-4 0-16,-4 4 0 0,4-6-80 0,1-1-32 15,0 0 0-15,-5 7 0 0,7-1-176 0,1-2-32 0,-1 0-16 0,1 3 0 16,0 0 32-16,0 0 16 0,1-3 0 0,0 6 0 16,-1-2 48-16,1 1 16 0,1 2 0 0,-1-1 0 15,0 1-32-15,0 3-16 0,2-1 0 0,-1-2 0 16,2 5-96-16,-3 2-16 0,0 0 0 0,-1 0 0 15,-1-1 112-15,-1 3 16 0,1 1 0 0,-1-1 0 16,-1 1 32-16,1 2 16 0,-4-3 0 0,1 1 0 16,0-1-144-16,-1 0-32 0,-1-2 0 0,1 2 0 15,-1 0-64-15,0-2-128 0,-1 2 176 0,-2-4-176 16,0 1 160-16,0 1-160 0,-1-5 128 0,-1 4-128 16,0-4 0-16,-1 2 0 0,0-1 128 0,-2-1-128 0,1-2 0 15,-2 1 0-15,0-1 0 0,0 0 0 0,-2-1 0 0,-1 1 0 16,1-2 0-16,-1 1 0 0,0-2 0 0,-1-1 0 15,0 0-144-15,1 0 144 0,2-1 0 0,-1-2 0 16,-1 1 0-16,2-2 0 0,3 0 0 0,-1 1 0 16,-2-3 0-16,2 2 0 0,2-3 0 0,0 1 0 15,0-4 0-15,-1 3 0 0,1-3 0 0,1 0-128 16,2-1 128-16,-1-2 0 0,-2 3 0 0,3-3 0 16,2-3 0-16,-1 3 0 0,0 0 0 0,1 2 0 15,1-2 0-15,0 0 0 0,2-1 0 0,0 1 0 16,-1-3 0-16,2 2 0 0,1-2 0 0,1-1 0 15,-1 4 0-15,0 0 0 0,2 2 0 0,-2 1 128 16,0-1-128-16,0 2 0 0,2 0 0 0,-2 2 0 0,-1 3 0 0,0 0 0 16,-4 4 0-16,0 0 128 15,5-2-128-15,-5 2 0 0,0 0-208 0,0 0-96 0,0 0-16 0,0 0 0 32,4 2-3152-32,-4-2-640 0</inkml:trace>
  <inkml:trace contextRef="#ctx0" brushRef="#br0" timeOffset="170604.22">4123 11750 3679 0,'0'0'320'0,"0"0"-320"0,0 0 0 0,0 0 0 16,2 0 3440-16,1 3 608 0,-3-3 128 0,0 0 32 16,8 0-1344-16,-1 0-272 0,-3 0-48 0,0 2-16 15,-6-4-736-15,2 2-128 0,4 2-48 0,-1 0 0 0,0-2-496 0,-2 2-96 16,0 2-32-16,-1 3 0 0,3-3-240 0,-2 2-48 16,-3-1-16-16,2-5 0 0,0 8-96 0,1 1-16 15,-4-1 0-15,3 4 0 0,2-2-16 0,1 4-16 16,0-1 0-16,0 1 0 0,-3-1-80 0,2 0-16 15,1 0 0-15,0 2 0 0,-6-2-160 0,3-1-32 16,5-1-16-16,-2 3 0 0,-6-5-240 0,2 1 128 16,1-10-128-16,0 9 0 0,-1 2 0 0,1-11 0 15,0 0 0-15,2 9 0 0,-2-9 0 0,0 0 0 16,0 0 0-16,0 0 0 16,0 0-960-16,0 0-176 0,0 0-32 0,0 0-16 15,0 0-1440-15,0 0-272 0,0 0-64 0,0 0-12784 0</inkml:trace>
  <inkml:trace contextRef="#ctx0" brushRef="#br0" timeOffset="170930.94">4290 11919 9215 0,'0'0'816'0,"0"0"-656"0,-7 0-160 0,2 1 0 16,-2-1 4512-16,2 0 864 0,5 0 192 0,-9 0 16 16,-2-1-2896-16,1-2-576 0,1 3-112 0,-2-1-16 0,-2-2-816 15,0 3-144-15,3-2-48 0,-2 0 0 0,0 0-400 0,0-1-96 16,0 2-16-16,1-2 0 0,0 1-192 0,2 0-32 16,0 0-16-16,0-2 0 0,-1 4-80 0,10 0-16 15,-10 0 0-15,2-3 0 0,8 3 48 0,-8 3 0 16,2-3 0-16,1-3 0 0,-1 3 96 0,1 0 32 15,2 3 0-15,3-3 0 0,0 0-112 0,0 0-32 16,0 0 0-16,0 0 0 0,-2 6-160 0,2-6 192 16,0 0-192-16,0 0 192 0,0 0-192 0,0 0 0 15,1 8 144-15,0-1-144 0,-1-7 0 0,0 0 0 16,4 5 0-16,0-1-192 16,-4-4-1728-16,0 0-368 0,0 0-64 0,0 0-15472 0</inkml:trace>
  <inkml:trace contextRef="#ctx0" brushRef="#br0" timeOffset="172208.34">4599 11707 6447 0,'0'0'272'0,"0"0"80"0,0 0-352 0,0 0 0 0,0 0 0 0,0 0 0 0,0 0 3840 0,0 0 704 15,0 0 144-15,0 0 32 0,0 0-2384 0,0 0-480 16,0 0-80-16,0 0-32 0,0 0-576 0,0 0-112 0,0 0-32 0,0 0 0 16,0 0-432-16,0 0-80 15,-4 0-32-15,4 0 0 0,0 0-224 0,0 0-64 16,0 0 0-16,0 0 0 0,0 0-48 0,4-7-16 0,-4 7 0 0,5-4 0 16,0-2-128-16,0 3 128 0,-5 3-128 0,8-1 128 15,-1-3-128-15,1-1 0 16,-3 1 144-16,1 1-144 0,2 3 0 0,0 0 144 15,0-4-144-15,-1 2 0 0,2 2 192 0,1 0-192 0,-1 0 192 0,1 2-192 16,-10-2 400-16,9 3-16 0,0-2-16 0,-1 4 0 16,-8-5 16-16,6 7 0 0,2 1 0 0,-3 1 0 15,-2-1 64-15,-2-2 32 0,1 3 0 0,-2-1 0 16,-3 4-128-16,-1-1-32 0,0 2 0 0,-1 0 0 16,-2 0-128-16,-1-1-48 0,-2 1 0 0,1 0 0 15,1 0-144-15,1 0 128 0,0-2-128 0,-1-2 128 16,0 1-128-16,1-3 0 0,-1-1 0 0,3 1 0 0,0-1 0 15,5-6 0-15,-5 4 0 0,5-4 0 0,0 0 0 0,0 0 0 16,0 0 0-16,0 0 0 0,0 0 0 0,0 0 0 16,0 0 0-16,0 0 0 0,0 0 0 0,0 0 0 15,0 0 0-15,0 0 0 0,0 0 160 0,8 3-160 16,-8-3 192-16,10 1-192 0,1 4 0 0,0-5 0 16,-1 2 0-16,-1 0 0 0,4 1 0 0,-3 1 0 15,-2 0 0-15,0 1 0 0,2-1 0 0,-2 3 128 16,-8-7-128-16,4 7 0 0,-4-7 128 0,4 10-128 15,0 0 0-15,-4 2 0 0,-3-4 0 0,2 2 0 16,0 2 128-16,-3-2-128 0,-5 1 0 0,1-2 128 0,3 2-128 16,-2-1 0-16,-1-3 160 0,2-3-160 15,-1 1 128-15,-1 3-128 0,-1-6 0 0,1 2 0 0,0 1 0 16,1-3-176-16,-3-2 176 0,3 0-128 0,-1 0 128 0,0-2-128 16,1 0 128-16,2-2-128 0,0-1 128 0,-2-3-128 31,2 1-816-31,1 1-144 0,1-3-48 0,1-2-11184 0,-1 1-2240 0</inkml:trace>
  <inkml:trace contextRef="#ctx0" brushRef="#br0" timeOffset="172825.06">5058 11639 11967 0,'0'0'528'0,"0"0"112"0,2 4-512 0,0 0-128 15,-2-4 0-15,0 0 0 0,0 0 4304 0,0 0 832 0,0 0 176 0,-2 6 16 16,-2 5-3040-16,-2 2-624 16,1-4-112-16,0-1-16 0,0 3-544 0,-2 0-96 0,1 2-32 0,-1 1 0 15,1 0 32-15,-1 1 16 0,0 0 0 0,1 4 0 16,1-2-160-16,1 3-48 0,1-4 0 0,2 3 0 16,1 0-256-16,0 0-64 0,2 1-16 0,2 0 0 15,2-1-144-15,0-2-32 0,2-2 0 16,1 0 0-16,2 0-192 0,0-2 128 0,0-1-128 15,2-2 0-15,0-2 0 0,0-1 0 0,0-2 0 0,0-1 0 16,3 0 0-16,0-4 0 0,-2-2-144 0,-2 0 144 16,1-2-288-16,-1-3 32 0,0 1 16 15,-2-3 0-15,-1-2-384 16,-1 1-80-16,-1 0 0 0,-1-3-16 0,1 0 32 16,-2 0 16-16,-2-1 0 0,-3 1 0 0,-3 2 336 0,0-2 64 0,0 0 16 0,-1 2 0 0,4 11 112 0,0 0 144 15,-12-15-208-15,1 4 80 0,2 5 128 16,-1 2 0-16,-1-1 0 0,1 3 0 0,-2 4 0 0,2 3 256 15,-1-1-48-15,1 2 0 0,0 1 240 0,1-1 32 16,1 1 16-16,1-1 0 0,0 1-48 0,2 0 0 16,1-1 0-16,0 2 0 0,1-1-80 15,1-1-32-15,0 1 0 0,2-1 0 0,0-6-176 0,3 7-32 16,-3-7-128-16,5 6 192 0,0-2-192 0,2 0 0 16,1-1 128-16,2-1-128 15,2 0-896-15,0-2-240 0,0-2-32 0,-1 0-11776 16,1-2-2352-16</inkml:trace>
  <inkml:trace contextRef="#ctx0" brushRef="#br0" timeOffset="173281.17">5373 11703 24191 0,'0'0'1072'0,"0"0"208"0,4 0-1024 0,-4 0-256 0,1-7 0 0,-1 3 0 16,1-2 1856-16,2 3 304 0,-3-3 64 0,2 2 16 16,1 0-1072-16,-3 4-208 0,0 0-32 0,0 0-16 15,4-5-352-15,-1 3-80 0,2-3-16 0,1 1 0 16,0 1 64-16,-6 3 16 0,8-1 0 0,-1-1 0 16,1 2 48-16,0-3 16 0,1 6 0 0,2-1 0 0,-1-1 80 15,2 5 16-15,0-2 0 0,1 2 0 0,0 1-144 0,0 2-32 16,0-1 0-16,-1 1 0 0,-3 1-112 0,2 1-32 15,-5-2 0-15,2 4 0 0,1 2 0 16,-2-2-16-16,-2 4 0 0,0-2 0 0,-2 5-80 0,-2-3-16 16,-1 3 0-16,0-1 0 0,-2 0-32 0,-1 0-16 15,-1 1 0-15,-1-3 0 16,-2 0-224-16,-1-1 0 0,0-3 0 0,-2 1 0 0,0-1 0 0,-1-4 0 16,2-2 0-16,0 0 0 0,1-3 0 0,-3-2 0 15,0-4-160-15,0-2 160 0,3 1-128 0,3-4 128 16,-3-3-128-16,0 1 128 0,0-4-144 0,2-2 144 15,1-2-160-15,1-1 160 0,1 1 0 0,3-3 0 16,-1-1-128-16,1 2 128 0,1-2-128 0,2 1 128 16,1 0-208-16,2 3 80 15,1 2-512-15,1-2-112 0,-1 0-16 0,1 0 0 16,0 3-1792-16,0 1-384 0,1 3-64 0</inkml:trace>
  <inkml:trace contextRef="#ctx0" brushRef="#br0" timeOffset="175377.39">6038 11793 911 0,'0'0'0'0,"0"0"0"0,-9-1 0 0,2 1 0 16,7 0 0-16,0 0 0 0,0 0 2272 0,0 0 368 15,-6-3 80-15,6 3 16 0,0 0-880 0,0 0-192 0,0 0-16 16,0 0-16-16,-7 0 240 0,7 0 48 0,0 0 16 0,0 0 0 16,0 0 448-16,0 0 96 0,0 0 16 0,0 0 0 15,0 0-512-15,0 0-80 0,0 0-32 0,0 0 0 16,0 0-656-16,7-2-144 0,1 2-32 0,1 0 0 16,0-2-432-16,1 0-96 0,2 2 0 0,1 0-16 15,0 0-320-15,2 2-176 0,-1 0 192 0,1-2-192 16,0 2 128-16,0-2-128 0,-2 3 0 0,-1-2 0 15,-1-1 0-15,0 3 0 0,-3-1 0 0,-8-2 0 16,8 2-1216 0,-8-2-128-16,6 4-48 0,-6-4-11136 0,0 0-2224 0</inkml:trace>
  <inkml:trace contextRef="#ctx0" brushRef="#br0" timeOffset="175622.33">6094 12042 3679 0,'0'0'320'0,"0"0"-320"15,0 0 0-15,7 1 0 0,-7-1 6720 0,8 3 1280 16,0-3 256-16,-8 0 64 0,7 0-5552 0,1 0-1104 0,0-3-208 0,0 2-48 16,0 1-800-16,0-3-160 0,0 3-16 0,1-4-16 15,0 4-416-15,-1-2 0 0,0 2 128 0,2 0-128 16,2 0 0-16,0 0 0 15,-2 0 144-15,1 0-144 0,0-1 128 0,1 1-128 16,1 0 128-16,-2 1-128 16,-3-1-1520-16,0 2-368 0</inkml:trace>
  <inkml:trace contextRef="#ctx0" brushRef="#br0" timeOffset="176389.63">6752 11876 11055 0,'0'0'480'16,"0"0"112"-16,0 0-464 0,0 0-128 0,0 0 0 0,-7 4 0 0,2-2 4224 0,5-2 832 15,-5 4 176-15,5-4 16 0,0 0-2864 0,-7 3-576 16,7-3-112-16,0 0-32 0,-6 0-800 0,6 0-160 16,0 0-48-16,-6-5 0 0,2 1-240 0,1-3-48 0,0 3-16 0,2-2 0 15,1-4-128-15,1 3-32 16,0-3 0-16,2 3 0 0,-1-5-48 0,2 4-16 15,0-1 0-15,0 1 0 0,2-1 0 0,-1 2-128 16,0 1 192-16,2-4-64 0,-1 7-128 0,1-4 192 16,0 3-192-16,0 0 192 0,0 1-64 0,0 1-128 0,1 1 192 0,0 1-64 15,-1 1 0-15,1 1 0 0,-1 2 0 0,-1 2 0 16,0-2 144-16,-1 2 32 0,1 2 0 16,-2 4 0-16,0-2 80 0,-1 3 0 0,-1 2 16 0,-1 3 0 15,-1-1 48-15,-1 4 0 0,-2 1 0 0,1-1 0 16,-2 3-16-16,-2-1 0 0,0 0 0 15,-1-2 0-15,1 1-128 0,-1-1-32 0,-1-1 0 0,0-1 0 16,2-2-144-16,-1-4-128 0,1 0 192 0,-2 0-192 0,1-2 0 16,2-2 0-16,0-2 0 0,5-7 0 0,-5 4 0 15,5-4 0-15,-6 4 0 0,6-4 0 0,-6 2 0 0,6-2 0 16,0 0-144-16,-5-2 144 0,-1-2-144 0,6 4 144 16,0 0-160-16,-2-7 160 0,-1 1 0 0,2-1 0 15,1 7-128-15,1-7 128 0,2 1 0 0,1 2 0 16,0-3 0-16,0 3 0 0,1-2 0 0,-5 6 0 15,0 0 0-15,6-5 0 0,2 3 0 0,0 0 0 16,0-2 0-16,-1 4 0 0,-7 0 0 0,9 0 0 16,0 2 128-16,0 0-128 0,-1 0 0 0,0 0 128 15,1 3-128-15,0-1 0 0,-1-2 192 0,-8-2-64 16,6 0 0-16,2-2-128 0,-8 2 256 0,9 2-48 16,1 0-16-16,-1 0 0 0,3 2-192 0,-1-1 0 15,0-3 0-15,-1 0 0 0,3 0 0 0,1 0 0 16,-1-3 0-16,-2 2 0 0,4-2 0 0,-1 1 0 0,-1 0 0 15,0 0 0 1,2-2-448-16,-1 1 0 0,-1-1 16 0,0-2 0 16,-1 2-1920-16,-1-1-384 0,1-2-80 0,-1 3-15904 0</inkml:trace>
  <inkml:trace contextRef="#ctx0" brushRef="#br0" timeOffset="176655.62">7249 11772 19343 0,'0'0'1728'0,"2"7"-1392"0,-2-7-336 0,2 6 0 16,0 1 4880-16,-1 1 912 0,0-2 176 0,1 3 48 15,-2-1-3488-15,0 1-688 0,0 2-144 0,0 2-32 0,-2-2-768 0,2 0-144 16,0 0-48-16,0 3 0 0,0-1-240 0,2 3-48 16,-1-2-16-16,0 3 0 0,2-1-160 0,-1-3-48 15,1 0 0-15,0 2 0 0,-1-2-64 0,1 0-128 16,-2 0 176-16,2-2-176 0,-1 2 0 0,1-4 0 15,0 1 0-15,-1-1 0 0,1-1 0 0,1 1 0 16,-4-9 0-16,0 0 0 16,0 0-336-16,0 0-128 0,0 0-32 0,0 0 0 15,5-2-1664-15,0-2-336 0,1-3-64 0,-1 3-17152 0</inkml:trace>
  <inkml:trace contextRef="#ctx0" brushRef="#br0" timeOffset="177131.96">7456 11893 13823 0,'0'0'1216'0,"0"0"-960"15,0 0-256-15,0 0 0 0,0 0 3968 0,3-7 736 0,4 1 160 0,-1 2 16 16,-1-3-2592-16,1 3-528 16,-1-2-96-16,1 0-32 0,1 3-1008 0,-1-4-208 0,2 3-32 0,0-3-16 15,1 4-176-15,1-3-16 0,-1 2-16 0,1 0 0 16,2-2 96-16,1 3 0 0,0-1 16 0,0 2 0 15,-1 0 320-15,1 0 64 0,2 2 16 0,-1 2 0 16,-1 0-32-16,1 0 0 0,1 2 0 0,-2 0 0 16,-1 3-96-16,-1-1-32 0,1 1 0 0,-1 2 0 15,-2-2-64-15,0 0-32 0,0 3 0 0,-1 0 0 0,-3 3-144 16,1 0-16-16,-1 0-16 0,-3 0 0 16,0 4-48-16,-2-2-16 0,-2 1 0 0,1 1 0 0,-3-2-176 15,0 0 160-15,-1-2-160 0,-1 3 160 0,-4-3-160 0,1 0 0 16,1-3 144-16,-2-2-144 0,3-1 0 0,-2-5 0 15,-1 2 0-15,-1-1 0 0,-1 1 128 0,1-4 64 16,-1 0 16-16,-3-4 0 0,0 1-400 0,-4-3-96 16,4-2-16-16,0 3 0 0,0-3 304 0,1 1-128 15,1-2 128-15,0-1 0 0,4-1-128 0,1 2 128 16,2-2 0-16,0-2 0 0,2 3 0 0,1-3-128 16,0 0 128-16,3 0 0 0,1 2 0 0,2-2 0 15,1 0 0-15,0 0 0 0,1 0 0 0,0 2 0 16,2 1 0-16,-1-3 0 0,0 2 0 0,-1 2 0 15,1 2 0-15,1 0 0 0,-1 0 0 0,1 0 0 16,0 2 0-16,-1 4 0 16,1-4-1264-16,-7 5-240 0,5-2-48 0,0 2-12160 0,0-2-2432 0</inkml:trace>
  <inkml:trace contextRef="#ctx0" brushRef="#br0" timeOffset="178947.16">7345 12482 2751 0,'0'0'256'0,"0"0"-256"0,0 0 0 0,0 0 0 16,0 0 3616-16,0 0 672 0,0 0 144 0,0 0 32 0,0 0-1808 0,0 0-352 16,0 0-80-16,0 0-16 0,0 0-176 0,0 0-48 15,0 0 0-15,0 0 0 0,0 0-304 0,0 0-64 16,0 0-16-16,4 7 0 0,-4-7-576 0,3 6-112 15,-2 3-16-15,0-1-16 0,1-1-240 0,0 2-64 16,-1 1 0-16,1-3 0 0,0 6-144 0,1-2-48 16,0-2 0-16,-1 1 0 0,0 1-64 0,3-1-32 15,0 3 0-15,-1-2 0 0,-1 0-80 0,2 0-16 16,3 2 0-16,0 1 0 0,-3 2-16 0,1 1-16 16,3 3 0-16,3-1 0 0,-1-4-32 0,1 2 0 15,1 3 0-15,0-1 0 0,0-2-128 0,3 5 160 16,-3-2-160-16,1-2 160 0,0 5-160 0,2-4 0 15,-1 2 0-15,0-4 0 0,1 2 0 0,0 2 0 16,1-6 0-16,-2 2 0 0,1 3 0 0,0-3 0 0,0 0 0 16,1-1 0-16,-2-3 0 0,1 1 0 0,-2-1 128 0,1 1-128 15,-1 0 0-15,1 2 0 0,0-3 0 0,0 1 0 16,2 4 0-16,0-3 0 16,0 2 0-16,0-1 0 0,-1-2 0 0,1 2 0 0,0 1 0 15,0-2 0-15,-4-3 0 0,0 1 0 16,3 0 0-16,-2 1 0 0,2-1 0 0,-1 2 0 0,1-4 0 15,0 2 0-15,-2-3 0 0,1 1 0 0,-1-2 0 0,-1-2 0 16,2 0-144-16,-4 3 144 0,1-4 0 16,0-2 0-16,-2 3 0 0,1-5-128 0,-3 2 128 0,1-1 0 15,-1 1 0-15,0-2 0 0,0 2-128 0,-1-1 128 16,0-2 0-16,1-1 0 0,-2 3-128 0,0-3 128 0,-1 0 0 16,0 0 0-16,0 0-128 0,1 0 128 0,-6 0 0 15,0 0 0-15,6-3 0 0,-6 3 0 0,5 0 0 0,-5 0-128 16,4-4 128-16,-4 4 0 0,0 0 0 0,0 0-128 15,3-6 128-15,-2-1 0 0,-1 7-144 0,0 0 144 16,1-6 0-16,-1-1-144 0,0 1 144 0,-1-1-160 16,0-1 160-16,-3-4-160 0,0 5 160 0,0-3 0 15,0 0-144-15,-1-1 144 0,0 1 0 0,-2-6 0 16,2 6-144-16,-2-3 144 0,-1-4 0 0,1 4 0 16,-3-3-128-16,3 1 128 0,-3 2 0 0,3 0 0 15,-1 0 0-15,1 0 0 0,-2 0 0 0,1 2 0 16,0 1 0-16,2 3 0 0,1-2 0 0,1 3 0 15,0 2 0-15,0 0 0 0,4 4 0 0,0 0 0 16,-3 0 0-16,3 0 0 0,0 0 128 0,0 0-128 0,0 0 176 16,0 0-176-16,0 8 368 0,3-2-48 0,-1 3 0 15,1-1 0-15,1 4 0 0,1-1-16 16,3-1 0-16,-1 0 0 0,0 4-144 0,3-3-32 16,-1 1 0-16,1 1 0 0,-2 0-128 0,1 0 0 15,2 1 144-15,-1-1-144 0,-1 0 0 0,1 1 0 16,-1 2 0-16,-1-3 0 0,-1 1 0 0,1-1 0 15,-1 1 0-15,-1-4 0 0,0 2 0 0,-1-2 0 0,-1-2 0 16,-2 1 0-16,1 0 0 0,1-3 0 0,-4-6 0 0,0 6 0 16,-1 0 0-16,-2 0 0 0,3-6 0 0,-5 4-128 15,0 0 128-15,-3-1-128 0,-2 0 128 0,-1 3-128 16,-2-5 128-16,-2 3-128 0,-2-1 128 0,-2-1-128 16,-4 2 128-16,1-1 0 0,-2 1 0 0,1-2 0 0,1 0 0 15,-1 0 0-15,2 1 0 0,0-2 0 0,3 2 0 16,1 1 0-16,3-2 0 0,2 2 0 0,0 3 0 0,0-5 0 15,-1 2 0-15,3-1 0 16,10-3 0-16,0 0 0 0,-7 1 0 0,7-1 0 0,0 0 0 0,0 0 0 16,-5 3 0-16,5-3 128 0,0 0-128 0,0 0 0 15,0 0 0-15,0 0 0 0,0 0 0 0,0 0 0 16,0 0 0-16,0 0 0 16,-4-7-1248-16,4 1-160 0,0 6-48 0,4-11-12576 15,-3 1-2528-15</inkml:trace>
  <inkml:trace contextRef="#ctx0" brushRef="#br0" timeOffset="196166.04">2740 13071 25055 0,'0'0'1104'0,"0"0"240"0,0 0-1088 0,0 0-256 16,-2 4 0-16,-2 3 0 0,0-1 2944 0,1 1 512 16,3 0 128-16,-1-1 0 0,-4 1-1584 0,1-1-320 15,5 3-64-15,-2-1-16 0,-3-1-800 0,2-1-160 16,5 3-48-16,-2-2 0 0,-2 0-416 0,1-2-176 0,0-5 128 0,0 0-128 16,4 5 0-16,-4-5 0 0,0 0 0 0,0 0 0 15,9 0-448-15,-9 0 48 0,0 0 0 0,0 0 0 31,4-6-448-31,-1-1-96 0,-5-2-16 0,0 1 0 16,0 1 16-16,-1 1 0 0,-4-3 0 0,2 2 0 0,-1 3 608 0,1-2 112 0,1 2 32 0,-4 1 0 16,-5-1 192-16,4 4 0 0,9 0 0 0,-9 0 160 15,-5 0 368-15,1 4 80 0,2-1 16 0,2 1 0 16,-2 2 224-16,2 1 48 0,3-1 16 16,-1 5 0-16,-1-1-320 0,2 3-64 0,0 0-16 0,4 7 0 15,3-3-144-15,-1 3-48 0,-4 1 0 0,6-2 0 0,7 4-64 0,-3-2-32 16,-4 1 0-16,3-1 0 0,5-2-96 15,-2-2 0-15,-1 3-128 0,1-4 192 16,3-2-192-16,2-1 0 0,2-2 0 0,-2 1 0 16,-1-5-160-16,5 3-32 0,5-4 0 0,-1-2 0 15,0-4-1264-15,0 0-256 16,0-4-48-16,-1 2-16 0,-2-5-1344 0,0 3-272 16,1-5-48-16</inkml:trace>
  <inkml:trace contextRef="#ctx0" brushRef="#br0" timeOffset="196554.93">2968 13132 20559 0,'12'-7'896'0,"-12"7"208"0,0 0-880 16,3-4-224-16,-3 4 0 0,5-4 0 0,0-1 2224 0,2 4 400 15,-1-2 64-15,2 0 32 0,1 2-1056 0,-9 1-192 16,0 0-64-16,8 0 0 0,5 1-688 0,-2 2-144 0,-11-3-16 0,10 7-16 15,3-5 0-15,-2 6 0 0,-5-1 0 0,-1-1 0 16,2 1 448-16,-2 2 96 16,-1 1 0-16,-4 4 16 0,-6-1-64 0,-1 1-16 0,3-1 0 0,-2 3 0 15,-5 1-256-15,-1 0-48 16,0 0-16-16,1-1 0 0,-1-2-256 0,1-1-64 16,1 0-16-16,-1-4 0 0,1-2-368 0,0-3 0 0,-1-4 0 0,2 0 0 15,0-3 0-15,0-1 0 0,-2-5 0 0,3-1-128 0,2-1 128 16,0-2 0-16,0-4 0 0,1 1 128 0,2-1-320 0,2 0-48 15,-1 0-16-15,2 2 0 16,2-2-704-16,2 1-128 0,1 1-48 0,0 0 0 16,0 0-688-16,2 2-144 0,1 3-16 0,1-2-16 15,-1 4 240-15,2-1 48 0,5 1 16 0,-4 3 0 16,-3 1-912-16,1 0-176 0,3 1-32 0,0 2-8800 0</inkml:trace>
  <inkml:trace contextRef="#ctx0" brushRef="#br0" timeOffset="196814.52">3214 12895 32655 0,'8'4'2896'0,"1"2"-2320"15,-2 1-448-15,-1 2-128 0,2 1 2288 0,-1 3 432 16,-2-2 96-16,0 2 0 0,-1 4-1120 0,-1 0-224 15,1 1-64-15,-3 3 0 16,0 0-464-16,-1 4-112 0,0-1 0 0,-1-1-16 16,0 3-240-16,0-1-64 0,-1 4 0 0,1-1 0 0,1-2-256 15,0 1-48-15,1 0-16 0,1-1 0 0,1-9-192 0,0 2 0 16,0-2 128-16,-1-3-128 0,1-1 0 0,2-3 0 0,2-1-192 0,1-5 192 16,1-1-1728-1,0-3-256-15,0 0-32 0,2-7-12512 0,3 1-2512 0</inkml:trace>
  <inkml:trace contextRef="#ctx0" brushRef="#br0" timeOffset="196983.76">3483 13155 9215 0,'-13'9'400'0,"6"-9"96"0,-5 0-496 0,-1-2 0 16,-4 4 0-16,-4 1 0 0,2-2 8496 0,-1 2 1600 16,-1 0 320-16,0-2 64 0,-1 2-7472 0,2-2-1472 15,2 1-320-15,2-2-48 0,2 3-848 0,-2-3-192 16,-2-3-128-16,-1 3 192 15,5-2-1152-15,2 1-240 0,3-2-32 0,0-1-13280 16,4 1-2640-16</inkml:trace>
  <inkml:trace contextRef="#ctx0" brushRef="#br0" timeOffset="197691.95">3863 13094 37839 0,'0'0'832'0,"0"0"160"0,0 0 32 0,0 0 64 0,0 0-880 0,0 0-208 0,0 0 0 0,0 0 0 16,0 0 1888-16,0 0 336 0,0 0 64 0,0 0 16 16,0 0-1680-16,9 1-336 0,-1 2-64 0,0-3-16 15,-1 0-16-15,3 0 0 0,-4 0 0 0,2 0 0 0,0-3-192 0,1 3 128 16,0 0-128-16,0-1 0 16,2-2-640-16,-1 3-240 0,-1 0-32 0,1 0-12672 15,-1 0-2544-15</inkml:trace>
  <inkml:trace contextRef="#ctx0" brushRef="#br0" timeOffset="198265.33">4421 12808 39503 0,'0'0'864'0,"0"0"176"0,0 0 48 0,0 0 32 0,0 0-896 0,0 0-224 16,0 0 0-16,0 0 0 0,0 0 1392 0,-7 3 224 15,-1-2 48-15,0 2 16 0,-2-1-1040 0,-1 0-224 0,0 0-32 0,-1 2-16 16,-3-1-368-16,1-3 0 0,1 4 0 0,-2-4 0 16,1 0 0-16,0 0 0 0,-1 0 0 0,2 0 0 15,3 0 0-15,-1 0 0 0,2 0 0 0,1 0 0 16,-1 2 0-16,1 0 0 0,0 0 0 0,2 1 0 15,6-3 0-15,-4 4 128 0,-1 2-128 0,1 1 128 16,4-7-128-16,-3 10 176 0,0 0-176 0,1 0 192 0,-1 3-64 0,2-2-128 16,0-2 192-16,-2 1-64 0,-2 3-128 0,2-2 192 15,3-1-192-15,-1 0 192 0,-2 0-192 16,2-1 128-16,2-2-128 0,-1 1 128 0,0-8-128 0,0 0 0 16,0 0 0-16,0 0 0 0,0 0 0 0,0 0 0 15,0 0 0-15,0 0 0 0,0 0-128 0,0 0 128 16,0 0-160-16,11 0 160 0,3 2-128 0,-2-2 128 15,-4 0 0-15,2-2-144 0,2 2 144 0,0 0-160 16,-1 0 160-16,3 0-160 0,0 0 160 0,0 0 0 16,1 0 0-16,-1 2-128 0,1 1 128 0,-1 1 0 15,-1-2 0-15,0 2 0 0,-2 3 0 0,-1 1 128 16,-1 1-128-16,0 1 128 0,-2-1 80 0,-2 2 32 16,-1 2 0-16,-2-2 0 0,-2-1-240 0,-3 3 0 15,-1 0 0-15,-3 0 0 0,0 0 0 0,-3-2 0 16,0-1 0-16,-2 0 0 0,0-1 0 0,1-3 0 15,-4-2 0-15,2-4 0 0,3 3-160 0,-2-6-80 16,-4 1-16-16,3-2 0 16,4 0-208-16,1-3-48 0,-1-2-16 0,-2 0 0 15,2 1-1744-15,3 1-352 0,3-2-64 0,2 1-14928 0</inkml:trace>
  <inkml:trace contextRef="#ctx0" brushRef="#br0" timeOffset="198541.72">4591 12948 18431 0,'0'0'1632'0,"0"0"-1312"0,0 0-320 0,0 0 0 0,0 0 4240 0,0 0 784 16,0 0 160-16,0 0 16 0,0 0-2672 0,0 0-544 15,0 0-96-15,0 0-32 0,4 7-640 0,-2 3-144 16,0 0-32-16,-1 3 0 0,-1-3-560 0,0 6-112 15,0-2-32-15,1 2 0 0,1-2-48 0,-1 2-16 16,-1-2 0-16,0 0 0 0,1-1-272 0,1-3 160 16,-1-1-160-16,0 2 128 0,2-5-128 0,-3-6 0 15,0 0 0-15,0 0 0 16,0 0-1632-16,8 0-208 0,-1 0-32 0,1-4-11776 16,0-2-2352-16</inkml:trace>
  <inkml:trace contextRef="#ctx0" brushRef="#br0" timeOffset="198731.97">4787 12908 39743 0,'0'0'880'0,"0"0"176"0,0 0 32 0,0 0 16 0,0 6-880 0,0 2-224 15,-2-1 0-15,0 2 0 0,2-1 1904 0,0 3 336 0,-2-3 64 0,0 5 0 16,1 1-1168-16,0-1-240 0,-1 0-64 0,2 1 0 16,0 2-464-16,0-3-112 0,2 0 0 15,-1 0-16-15,-1-1-240 0,1 0 0 0,-1-4 0 16,2 1 0-1,-1-3-688-15,-1-6-176 0,0 0-32 0,0 0-16 0,0 0-2864 16,0 0-576-16</inkml:trace>
  <inkml:trace contextRef="#ctx0" brushRef="#br0" timeOffset="199089.17">4375 12978 13823 0,'0'0'1216'0,"0"0"-960"0,0 0-256 0,0 0 0 0,0 0 4928 0,0 0 960 16,-9 0 176-16,2-1 32 0,3-1-3600 0,1-5-736 16,1 4-144-16,1-3-16 0,-1-2-1056 0,1-1-208 15,1-2-32-15,1 1-16 0,2-3-288 0,1 0 0 16,0 0 128-16,1-1-128 0,-1 1 0 0,2 0 128 16,2 3-128-16,1-3 0 0,3-2 192 0,1 2-192 15,2 0 192-15,-1 4-192 0,1 1 240 0,0 1-64 16,1 1-16-16,1 2 0 0,0-1 160 0,0 3 48 15,-1 0 0-15,-1 4 0 0,1 0 240 0,-1 0 48 16,-1 2 16-16,0 0 0 0,0 3-48 0,-1-1-16 16,-2 4 0-16,0-4 0 0,-2 2-80 0,0-2-16 15,0 4 0-15,1-4 0 0,-1 1-176 0,1-1-32 16,1-2-16-16,-1-1 0 0,1-2-288 0,-1 2 0 0,3-3 128 16,-1 0-128-16,1-3-160 0,0 2-96 0,2-2 0 0,-1-1-16 31,0-2-560-31,2-1-128 0,-1 1 0 0,-1-1-16 15,0 1-1872-15,1-1-368 0,-2 0-80 0</inkml:trace>
  <inkml:trace contextRef="#ctx0" brushRef="#br0" timeOffset="199524.61">4927 13384 10127 0,'0'0'448'0,"0"0"96"0,0 0-544 0,-6 0 0 15,-3-3 0-15,-4 0 0 0,-3-1 6768 0,-4 1 1232 0,-6 2 256 16,0-2 64-16,-2 1-5216 0,0 2-1040 16,-3 0-208-16,0 0-32 0,-4 0-608 0,-1 2-128 15,-2-2-32-15,-2 0 0 0,4 0-736 0,0 0-128 0,-4 3-48 0,4-3 0 16,-1 0-144-16,2 0 192 0,1 1-192 0,3-1 192 15,-1 0-192-15,3 0 0 16,4 0 0-16,4 0 0 0,5 3-608 16,3-3 0-16,4 1 0 0,1 2 0 0,8-3-2464 0,-5 3-512 15</inkml:trace>
  <inkml:trace contextRef="#ctx0" brushRef="#br0" timeOffset="200065.9">4417 13510 26655 0,'0'0'1184'0,"0"0"240"16,0 0-1136-16,0 0-288 0,0 0 0 0,0 0 0 0,0 0 2880 0,0 0 528 16,0 0 112-16,-3 8 0 0,-2 1-1248 0,-2 4-256 0,1 0-48 0,-2 2-16 15,0 1-944-15,-1-2-192 0,-2 3-48 0,3 1 0 16,2-1-320-16,-1 0-80 0,1 0-16 0,2 0 0 15,5 3-96-15,-1-3-32 0,-1 3 0 0,2-1 0 16,4-2 128-16,2 3 32 0,0-3 0 0,3 0 0 16,3 1-384-16,1-3 0 0,1 1 0 0,1-6 0 15,-2 3 0-15,3-6 0 0,1-1 0 0,2 1 0 16,-2-6-320-16,2-1-96 0,0 0-16 16,-2-1 0-16,-1-6-112 15,0 1-32-15,-1-4 0 0,-4 0 0 0,-3-3-528 16,-1 2-112-16,-3-4-32 0,-3-2 0 0,-2 0-32 0,-2 1-16 0,-3-1 0 0,-2 3 0 15,-1 0 464-15,-1 4 80 0,-3-2 32 0,0 8 0 16,-1 0 896-16,-1 2 176 0,2 2 32 0,0 2 16 0,-1 2 816 0,0 3 144 16,0-1 48-16,0 5 0 0,0-1-272 0,1 3-48 15,2-1-16-15,-1-1 0 0,2 2-624 0,1-3-128 16,3 1-32-16,1-2 0 16,0-1-1072-16,3 1-224 0,2-3-32 0,2 1-19504 0</inkml:trace>
  <inkml:trace contextRef="#ctx0" brushRef="#br0" timeOffset="201848.93">2671 14669 16463 0,'0'0'720'0,"0"0"176"16,0 0-720-16,9 4-176 0,15-4 0 0,-6 3 0 0,-18-3 1776 0,0 0 320 16,0 0 64-16,0 0 16 0,0 0-80 0,-1 8-16 15,1 1 0-15,-3-3 0 0,-2-2-96 0,2-1-32 16,-1 1 0-16,0 2 0 0,0 1-480 0,2-1-112 15,-2 1-16-15,1 0 0 0,3-7-544 0,-1 6-112 16,-3 1-32-16,4-7 0 0,0 0-416 0,-3 1-96 16,-2 2-16-16,5-3 0 0,-4-3-128 0,3-1-176 15,-3 0 48-15,0 0 0 0,-1-1 0 0,1-3 0 16,0 2 0-16,0-1 0 0,-4 0 128 0,0-2-208 16,-1 3 80-16,1-2 128 0,-5-1-144 0,1 2 144 15,3 3 0-15,0 2 0 0,-3 2 0 0,2 0 0 16,-1 5 0-16,2 0 0 0,-1 2 0 0,-1 2 224 0,1 4-64 0,-1-3-16 15,2 3 16-15,1 1 0 0,-2 3 0 0,2 2 0 16,1 2-160-16,3 1 192 0,0 2-192 0,0 0 192 16,3 2-192-16,1-3 192 0,1 1-192 0,1-2 192 15,2 2-192-15,1-5 0 0,0 1 0 0,2-3 0 16,-1-2 0-16,5-2 0 0,4 2 0 0,-3-4 0 16,-1-1 0-16,3-3 0 0,6 2 0 0,1-1 0 15,-2-6-368-15,2 2 0 0,3-1 0 0,-2 1 0 16,-1-4-1040-16,-1 0-224 15,-3 0-32-15,0-1-16 0,0-5-1040 0,-1 2-208 16,-5-2-32-16</inkml:trace>
  <inkml:trace contextRef="#ctx0" brushRef="#br0" timeOffset="202208.51">2880 14829 20895 0,'0'0'928'0,"0"0"192"0,6 4-896 0,1 0-224 16,-7-4 0-16,10 0 0 0,-1-1 1920 0,0-2 352 16,0-1 64-16,-1 1 16 0,2-3-816 0,1 2-176 15,-2 0-16-15,2 1-16 0,-2 1-64 0,1 0-16 16,-1 2 0-16,2 2 0 0,-2 0 96 0,0 2 0 16,2 3 16-16,-5-5 0 0,-6-2-288 0,0 0-64 15,4 11-16-15,-1 5 0 0,-6 1-128 0,1 2-32 16,-1 2 0-16,-2 2 0 0,-3 0-384 0,-1 1-64 15,-2-5-32-15,2 2 0 0,0-4-352 0,0-1 0 16,-2-3 0-16,-1-5 128 0,2-1-128 0,1-5 0 0,0-2-128 0,-1-2 128 16,3-5-192-16,0-1 32 0,0-1 16 15,2-5 0-15,0 0 0 0,2-3 0 0,2-1 0 0,1 1 0 16,0 0-224 0,1 0-32-16,2 0-16 0,1 1 0 0,-1-1-304 15,2 2-64-15,1 0-16 0,1 2 0 0,-1 0-1504 16,1 2-288-16,1-2-64 0,-2 3-9312 0,2 1-1856 0</inkml:trace>
  <inkml:trace contextRef="#ctx0" brushRef="#br0" timeOffset="202455.3">3261 14636 21183 0,'0'0'1888'0,"0"0"-1504"0,0 0-384 0,3 7 0 0,-6 0 4528 0,3-7 832 16,0 0 160-16,4 13 48 0,-4 0-2672 0,0 1-528 15,-1 2-96-15,1 1-32 0,-1-1-992 0,-1 1-208 16,2 2-32-16,-1 2-16 0,0 3-528 0,0 2-96 16,-3 0-32-16,4 2 0 0,0-2-208 0,1 0-128 15,2-2 160-15,-3-1-160 0,1-3 0 0,1-3 0 16,0-1 0-16,2-2 0 0,1-3 0 0,2 0 0 0,2-3 0 0,1 1 0 31,1-2-1312-31,-2-1-160 0,1-2-16 0,2-4-16 16,4 3-2272-16,-2-6-464 0</inkml:trace>
  <inkml:trace contextRef="#ctx0" brushRef="#br0" timeOffset="202616.9">3430 14883 32703 0,'-11'-15'1456'0,"5"10"288"0,-3 1-1392 0,-3 2-352 0,2 2 0 0,-3 0 0 16,-2 0 2560-16,1 2 432 0,-3-2 80 0,-1 4 32 15,-1-4-1840-15,1 3-368 0,0-3-80 0,1 2-16 16,-2-4-608-16,4 2-192 0,-1 0 0 0,0-3 0 15,3 3 0-15,1 0 0 0,6 3-192 0,-2 3 48 16,0-6-3568-16,8 0-704 0</inkml:trace>
  <inkml:trace contextRef="#ctx0" brushRef="#br0" timeOffset="205982.83">4111 14616 22911 0,'0'0'1024'0,"0"0"192"0,0 0-960 0,0 0-256 0,0 0 0 0,0 0 0 0,0 0 2576 0,0 0 480 16,0 0 80-16,0 0 32 0,0 0-1312 0,0 0-272 15,0 0-48-15,0 0-16 0,7-3-688 0,-7 3-128 16,0 0-16-16,8 0-16 0,-8 0-240 0,8 0-48 16,0 0-16-16,-1 0 0 0,1 3-112 0,1-2-32 15,1-1 0-15,-1 0 0 0,1 2-96 0,1 1 0 16,-1-2-128-16,2-1 192 0,0 3-192 0,1 0 0 16,1-3 0-16,-2 1 0 0,-1-1 0 0,-1 0 0 15,1 0 0-15,-2 0 0 0,0 0 0 0,0 0 0 16,-2 0 0-16,-7 0 0 0,6 0 0 0,-6 0 0 15,0 0 0-15,0 0 0 0,4 3 0 0,-1 3 0 0,-3-6 0 16,1 7 0-16,0 1 160 0,-2 1-160 16,-2 1 160-16,-1 1-160 0,-1 2 416 0,1 0-16 15,0 0 0-15,0 3 0 0,-1-2-32 0,1 2-16 16,2 1 0-16,-1 0 0 0,0 2-144 0,3-2-16 0,0 3-16 0,0-3 0 16,-1-1-176-16,2 1 0 0,-1-4 0 0,0 1 128 15,2-2-128-15,0-1 0 0,0-1 0 16,0-1 0-16,1-2 0 0,1-2-176 15,1 0 176-15,0-1-192 16,1-4-1904-16,0-2-384 0,5 0-80 0</inkml:trace>
  <inkml:trace contextRef="#ctx0" brushRef="#br0" timeOffset="206266.34">4686 14672 29887 0,'0'0'1328'0,"0"0"272"0,0 0-1280 0,0 0-320 15,0 0 0-15,7 4 0 0,-7-4 2192 0,5 6 384 16,-5-6 80-16,3 7 16 0,-3-7-1184 0,-1 8-224 16,-1-2-48-16,0 3-16 0,-1-2-512 0,0 3-112 15,1 0 0-15,-1-2-16 0,0 1-160 0,1 1-16 16,-1 1-16-16,2-2 0 0,0 1-112 0,1 1-32 15,0 1 0-15,1-2 0 0,0 0-224 0,1 0 144 16,-2-2-144-16,1 1 128 0,-1-9-128 0,4 6 0 16,1-2 0-16,2-1-176 15,-7-3-2208-15,7-5-448 0,1-3-96 0</inkml:trace>
  <inkml:trace contextRef="#ctx0" brushRef="#br0" timeOffset="206471.16">4887 14650 18431 0,'5'10'1632'0,"-4"-5"-1312"0,-1 2-320 16,0 1 0-16,-1 1 4800 0,1 1 896 0,0 1 192 0,-1 2 16 15,-1-3-3264-15,2 2-656 0,0-1-128 0,0-1-16 16,-1 1-1024-16,0 2-208 0,-1-4-32 0,1 1-16 16,0 1-352-16,1 1-64 0,0-2-16 0,0 1 0 15,1-5-128-15,0 1 0 0,-1-7 0 0,0 0 0 16,3 6 0-16,-3-6-176 0,0 0 48 0,0 0 0 15,0 0-3136-15,0 0-608 0</inkml:trace>
  <inkml:trace contextRef="#ctx0" brushRef="#br0" timeOffset="206882.04">4587 14719 16575 0,'0'0'1472'0,"0"0"-1168"16,0 0-304-16,0 0 0 0,1 7 4320 0,-1-7 800 16,0 0 176-16,0 0 16 0,0 0-3376 0,0 0-672 15,0 0-144-15,0 0-32 0,0 0-864 0,0 0-224 0,-2-7 0 16,-1 0 0-16,0 1 0 0,2-1 0 16,0 1 0-16,1-1 0 0,0 1 0 0,0-2 0 15,1-1 0-15,0 0 0 0,1-5 0 0,0 4 0 16,1-1 0-16,-1 1 0 0,2 1 384 0,0 1 48 15,0 1 0-15,2 1 0 0,-6 6 80 0,6-5 32 0,2 3 0 16,0 0 0-16,0-1 96 0,0 3 0 16,-1 3 16-16,3-3 0 0,1 2-144 0,1-2-16 15,0 4-16-15,0 0 0 0,-1 3-16 0,1-1 0 0,1 1 0 16,-1-1 0-16,1 1-96 0,-1-1-32 0,1-2 0 0,-1 3 0 16,0-4-144-16,-1 0-48 0,1 0 0 0,0 1 0 15,-1-1-144-15,-1-3 0 0,0 0 0 0,2-3 0 16,0 0 0-16,-1-1 0 0,-1 1 0 0,0-1 0 15,0-2 0-15,0 0 0 0,1-2 0 0,-1 1 0 16,2-2-1088-16,-2-1-112 16,1 3-16-16,-1 1 0 0,-3-5-2016 0,-2 5-416 15</inkml:trace>
  <inkml:trace contextRef="#ctx0" brushRef="#br0" timeOffset="207372.61">4961 15189 24479 0,'0'0'1088'0,"0"0"208"0,0 0-1040 0,0 0-256 0,0 0 0 0,0 0 0 16,0 0 2560-16,0 0 464 0,0 0 96 0,-6 0 16 15,-2 0-1344-15,-4-2-272 0,-3 0-48 0,-5 2-16 16,-4-2-432-16,-2-2-96 0,-4 1-16 0,-1-1 0 0,-5 2-272 0,1 2-64 16,-2-2-16-16,-2 0 0 0,-3 2-192 15,-1-4-48-15,-2 1 0 0,-1 3 0 0,1-3-144 0,0 2-48 16,0-2 0-16,6 3 0 0,3-2-128 16,1 1 128-16,4-2-128 0,2 3 128 0,2 3-128 0,3-2 160 15,3 1-160-15,0 1 160 0,0-2-160 0,3 2 160 16,4 0-160-16,2 1 160 0,1 0-32 0,3 2-128 15,3-3 192-15,5-3-64 16,0 0-832-16,0 0-160 0,0 6-32 0,3 1-13120 16,-3-7-2608-16</inkml:trace>
  <inkml:trace contextRef="#ctx0" brushRef="#br0" timeOffset="208115.43">4397 15481 14335 0,'9'-15'640'0,"-5"8"128"0,0-1-624 0,0-1-144 0,1 0 0 0,-1 2 0 15,-3 2 2576-15,1 0 496 0,-2 5 80 0,0 0 32 16,0 0-128-16,-7 2-32 0,-1 2 0 0,-1 3 0 16,-3-1-704-16,-1 5-144 0,-1 2-16 0,-1 3-16 15,1 1-960-15,-2 0-192 0,1 5-32 0,0-1-16 16,3-1-400-16,2-1-80 0,-1 5-16 0,4-1 0 16,3-2-128-16,1 2-48 0,0-4 0 0,3-2 0 15,3 3 32-15,2-6 0 0,2 2 0 0,1-2 0 16,1 0-128-16,3-1-32 0,2 0 0 0,2-3 0 15,-1-1-144-15,3-2 0 0,1-1 0 0,1 1 0 16,-1-6 0-16,1 2 0 0,0-3-128 0,-1 0 128 0,0-4-256 16,-1-3 32-16,-2 1 0 0,-3-1 0 15,-1 1-288-15,-3-1-64 0,-3-2-16 0,-2-1 0 16,-2-1 128-16,-4 1 16 0,-3-3 16 16,-3 3 0-16,-1 0 240 0,-1-1 32 0,-1 2 16 15,-2 3 0-15,-1 2 144 0,2 1 0 0,-1 3 0 0,0 0 0 0,0 3 0 0,1-1 0 16,1 2 0-16,2 3 176 0,0-1-176 15,2 2 160-15,3-1-160 0,0-1 160 0,-1 4-160 0,3-4 0 16,0 2 0-16,2-8-13952 16,0 0-2880-16</inkml:trace>
  <inkml:trace contextRef="#ctx0" brushRef="#br0" timeOffset="209349.41">10882 12651 18943 0,'0'0'832'0,"10"-3"192"0,0-3-832 0,1-1-192 15,-1 1 0-15,2 2 0 0,1-3 1632 0,0 3 288 16,0-1 48-16,2 1 16 0,-1 0-416 0,2-1-80 16,1 1-16-16,1 1 0 0,-1 2-112 0,3-1-16 15,-2 2-16-15,3 0 0 0,0 3-112 0,1 3 0 16,2 0-16-16,1 2 0 0,1 5-176 0,0 0-16 15,0 4-16-15,0 3 0 0,1 6-112 0,-1 4-32 16,0 7 0-16,-1 4 0 0,1 2-32 0,-2 9-16 16,-2 2 0-16,-2 5 0 0,-3-2-416 0,-3 6-64 0,-1 0-32 15,-1 1 0-15,-4-3-288 0,-2-2 160 16,0-2-160-16,-5-1 128 0,-2-6-128 0,-3-3 0 16,-2-3 0-16,-4-5 0 0,-3-2 0 0,-3-5 0 15,-1 2 0-15,-4-5 0 0,-1-4-128 0,-3-3 128 16,-3-1-160-16,0-5 160 0,-2-3-192 0,-2-2 192 0,-1-5-208 0,1-2 80 15,-2-1 0-15,-2-7 0 0,6-3 0 16,-3-2 0-16,-2-4 128 0,-3-2-160 0,-1-4 160 0,-2-1-160 16,1 1 160-16,0-5-128 0,2 0 128 0,4-2-128 15,3 0 128-15,2-1 0 0,1-4 0 0,5-1-128 16,1-1 128-16,2-1-128 0,3-3 128 0,1 1-128 16,3-1 128-16,3 0 0 0,-1 1 0 0,2-1 0 0,2 0 0 15,4 0 0-15,0 2 0 0,3 1 0 0,1 0 0 16,2 1 0-16,2 3 0 0,2-3 128 0,-1 3-128 15,3-2 0-15,2 1 0 0,1 1 128 0,3-9-128 16,2 5 0-16,0 8 0 0,3 2 128 16,2-2-128-16,2 5 0 0,2 4 128 0,2 1-128 0,0 2 0 15,1 1 144-15,-1 4-144 0,-1 1 0 0,-1 1 176 0,-2 1-176 16,-4-1 160-16,-3 5-160 0,-2 2 128 0,-2 0-128 16,-2 0 0-16,-3 2 0 0,-2-2 0 0,-6 0 0 15,0 0 0-15,0 0 0 16,0 0-1088-16,-1 8-320 0,-2-1-64 0,-2 2-19392 0</inkml:trace>
  <inkml:trace contextRef="#ctx0" brushRef="#br0" timeOffset="-190156.47">5379 15025 25055 0,'0'0'1104'0,"0"0"240"0,0 0-1088 0,0 0-256 16,0 0 0-16,0 0 0 0,0 0 2256 0,7 0 400 0,-7 0 80 16,8 0 16-16,-8 0-1168 0,7-2-240 15,-7 2-32-15,8 0-16 0,2 0-544 0,-1 0-112 16,-1-1-32-16,-1 1 0 0,4 0-352 0,2 0-64 0,-4 1 0 0,3 1-16 16,0 1-48-16,0-2-128 15,-1 2 192-15,1 1-64 0,0 2-128 0,-2 1 0 0,0 0 0 0,-1-1-12672 31,-4 1-2560-31</inkml:trace>
  <inkml:trace contextRef="#ctx0" brushRef="#br0" timeOffset="-189979.02">5388 15176 10127 0,'0'0'896'0,"0"0"-704"0,7 3-192 0,-1 1 0 0,-6-4 5248 0,7 6 1008 16,2-3 208-16,-1 1 32 0,1-2-3872 15,-1-2-784-15,1 0-160 0,0 2-16 0,2-2-1040 16,1 0-208-16,-2 0-32 0,1-2-16 0,-1 2-368 0,2-2 0 16,0-1 0-16,-2 2 128 15,1 1-1088-15,0 1-224 0,-1-2-32 0</inkml:trace>
  <inkml:trace contextRef="#ctx0" brushRef="#br0" timeOffset="-189431.67">5944 14757 1839 0,'0'0'0'0,"0"0"160"0,0 0-160 0,0 0 0 15,0 0 0-15,0 0 0 0,0 0 4928 0,0 0 960 16,0 0 192-16,0 0 48 0,0 0-3792 0,0 0-752 15,0 0-160-15,6 0-16 0,-6 0-128 0,0 0 0 16,8 0-16-16,-8 0 0 0,8 0 64 0,0 0 16 16,-2-1 0-16,2 1 0 0,0 0-272 0,1 0-48 0,0 0-16 0,1 0 0 15,-1 1-528-15,1 2-96 16,2-7-32-16,0 4 0 0,0 1-208 0,-1-1-144 16,1 0 192-16,-1 3-192 15,-1-3-832-15,-1 2-256 0,0-2-64 0</inkml:trace>
  <inkml:trace contextRef="#ctx0" brushRef="#br0" timeOffset="-188704.85">6261 14623 2751 0,'0'0'256'0,"0"0"-256"0,0 0 0 0,0 0 0 0,0 0 3936 0,0 0 736 15,0 0 160-15,0 0 32 0,0 0-2336 0,0 0-464 16,0 0-80-16,0 0-32 0,0 0-352 0,0 0-80 16,0 0-16-16,0 0 0 0,6 6-224 0,-1-2-32 15,-5-4-16-15,6 6 0 0,-2 2-336 0,2 1-64 16,1 2 0-16,-2 2-16 0,0-4-144 0,0 4-32 15,2 1 0-15,1 2 0 0,0-1-176 0,0 0-32 0,-2 0-16 0,1 0 0 16,-1-2-112-16,1 2-32 0,-1 1 0 16,-2-2 0-16,1-1-96 0,1-4-32 0,-2-1 0 0,-4-8 0 15,0 0-144-15,0 0 0 0,0 0 0 0,0 0-176 16,5-4 176-16,-1-4-208 0,0-3 80 0,0-3 128 16,-2 0-224-16,1-6 80 0,-2 1 16 0,-1-5 0 15,0 1 128-15,1-1-128 0,1 2 128 0,-1-2-128 16,-1-2 128-16,0 5-160 0,1 1 160 0,1-1-160 0,-1 2 160 15,0-1 0-15,1 3 0 16,-1 1 0-16,2 3 0 0,-1-1 0 0,1 1 0 0,-1 2 0 0,1-2 0 16,1 4 0-16,0-1 0 0,0 3 0 0,0-3 0 0,0 3 0 15,1-2 128-15,-1 2-128 0,0-1 0 0,0-1 0 16,0 3 0-16,1-1 0 0,1 1 0 0,1-1 0 16,0-1 0-16,-1 2 128 0,2-1-128 0,0 2 0 15,0 1 0-15,1 0 0 0,1 0 0 0,2 1 0 16,0 1 0-16,1-2 0 0,1 1 128 0,-1 2-128 15,1 1 128-15,0-3-128 0,3 3 144 0,-1 0-144 16,-1 0 192-16,1 0-192 0,0 0 160 0,-2 0-160 16,-1-2 128-16,-1 2-128 0,-1 0 0 0,-2 0 128 15,-1 0-128-15,-8 0 0 0,0 0 0 0,0 0 0 16,0 0-144-16,0 0 144 16,0 0-3248-16,4 6-528 0</inkml:trace>
  <inkml:trace contextRef="#ctx0" brushRef="#br0" timeOffset="-188091.81">6639 14533 9215 0,'0'0'400'0,"0"0"96"0,0 0-496 0,0 0 0 0,0 0 0 0,-2 7 0 0,2-7 4288 15,0 0 752-15,0 0 144 0,0 0 48 0,0 0-3200 0,0 0-640 16,0 0-128-16,0 0-32 0,0 0-640 0,0 0-128 16,0 0-16-16,0 0-16 0,0 0-176 0,0 0-16 15,0 0-16-15,0 0 0 0,7-4 112 0,1 1 32 16,-1 0 0-16,-1 2 0 0,1-5 32 0,1 3 16 15,0 0 0-15,-1 2 0 0,1 1-176 0,-1-3-48 16,1 3 0-16,0 0 0 0,-1 0-48 0,-7 0-16 16,7 3 0-16,0 1 0 0,-7-4-128 0,6 6 192 15,-6-6-192-15,4 7 192 0,-1 2-64 0,-3-1 0 16,0-8 0-16,-4 7 0 0,-2 3 0 0,1 3-128 16,-1-4 192-16,-2 2-64 0,-1-2-128 0,1 1 0 15,-3 0 0-15,3-4 0 0,2-2 0 0,-1 3 0 16,1-3 0-16,2 2 0 0,4-6 0 0,0 0 0 0,0 0 0 0,0 0 0 15,0 0 0-15,0 0 0 16,0 0 0-16,0 0 0 0,0 0 0 0,0 0 0 0,0 0 0 0,0 0 0 16,0 0 0-16,0 0 192 0,6 0-32 0,4 4 0 15,0 1-16-15,-1-1 0 0,0-1 0 0,1 1 0 16,-3 0-144-16,1 0 160 0,-1 1-160 0,-3 3 160 16,1-2-160-16,-2 3 160 0,-1-1-160 0,-2 1 160 15,-2 2 32-15,-1-2 16 0,0-1 0 0,-2 4 0 16,-3-4-208-16,0 1 144 0,1-3-144 15,-3 1 128-15,0-3-128 0,1 0 0 0,1 1 0 0,1-1 0 16,-1-1-128-16,1-3 128 0,-3 0 0 0,10 0 0 16,-7-3-1072-16,7 3-144 15,-8-7-16-15,8 7-16336 0</inkml:trace>
  <inkml:trace contextRef="#ctx0" brushRef="#br0" timeOffset="-187686.78">7044 14516 15839 0,'0'0'704'0,"0"0"128"0,0 0-656 0,5-7-176 15,-4 1 0-15,-1 6 0 0,0 0 2560 0,0 0 496 16,0 0 80-16,0 0 32 0,0 0-496 0,0 0-112 16,0 0 0-16,0 0-16 0,-4 10-864 0,-1 1-160 15,-1 2-48-15,-4 3 0 0,0-2-624 0,0 6-128 0,-2-3-16 0,0 5-16 16,1 2-176-16,-2 2-48 0,2 1 0 0,-1-1 0 15,-1 2-16-15,1 1-16 0,3 1 0 0,0 3 0 16,-1-3-224-16,3-3-32 0,-1 3-16 0,1-1 0 16,3-5-160-16,0-1 0 0,0-3 0 0,2-3 128 15,-1-4-128-15,1 0 0 0,0-5 0 0,2 1 0 16,0-2 0-16,0-7-272 0,0 0 64 0,0 0 16 16,0 0-2128-1,0 0-432-15,0 0-64 0,9 0-15408 0</inkml:trace>
  <inkml:trace contextRef="#ctx0" brushRef="#br0" timeOffset="-187203.14">7132 14842 18431 0,'0'0'1632'0,"0"0"-1312"16,0 0-320-16,0 0 0 0,0 0 3520 0,0 0 640 15,0 0 128-15,0 0 32 0,0 0-2752 0,0 0-544 16,0 0-128-16,0 0 0 0,0 0-688 0,0 0-208 0,0 0 128 0,0 0-128 16,0 0 0-16,0 0 0 0,0 0 0 0,4-6 0 15,-1-1 0-15,1 3 0 16,2-1 0-16,-1 1 0 0,1-3 128 0,1 3-128 0,1 2 192 16,0-2-192-16,1-1 256 0,0 1-48 15,0 0-16-15,-1 4 0 0,-1 0 80 0,0 0 16 0,3 0 0 0,-3 4 0 16,-7-4 176-16,8 4 48 0,-1 2 0 0,-2 1 0 15,-2-1 0-15,-2 3 0 0,-1 5 0 0,-4-1 0 16,-2 1-128-16,-2 2-32 0,0 1 0 0,-1 2 0 16,-3-2-352-16,0 3 144 0,-1-3-144 0,0 0 0 15,-2-4 0-15,4 0 0 0,0 0 0 0,1 1 0 0,-1-4 0 16,2 1 0-16,1-5 0 0,3 1 0 16,0-3 0-16,5-4 0 0,0 0 0 0,0 0 0 15,0 0 0-15,0 0 0 0,0 0 0 0,0 0 0 0,6 2 0 16,2-2 0-16,1 3 0 0,2-6 0 0,1 3 0 15,-1-2 0-15,2 0 0 0,1 2 0 0,-1 0 128 0,0 0-128 16,0 0 144-16,0 0-144 0,0 0 144 0,-1 0-144 16,-2 2 128-16,-1 0-128 0,-1-2 0 0,-1 3 0 15,-7-3 0-15,0 0 0 16,4 6-1136-16,-4-6-304 0,0 0-64 0</inkml:trace>
  <inkml:trace contextRef="#ctx0" brushRef="#br0" timeOffset="-186717.32">7579 15414 5519 0,'0'0'496'0,"0"0"-496"0,-6-2 0 0,-3-2 0 0,-3-1 5152 0,-2 1 928 16,-6 1 192-16,-2 2 48 0,-5-4-3568 0,-3 3-704 15,-2 0-128-15,-9-2-48 0,-5 0-752 0,-6-1-160 0,5 3-16 0,-6 0-16 16,0-1-320-16,-1 2-64 16,3-2-16-16,-3 3 0 0,2 4-288 0,-5-1-64 0,-3-1-16 15,-1 0 0-15,-2-2-160 0,2-2 0 16,8 0 0-16,3-1 128 0,4 3-128 0,3 0 0 15,2 0 0-15,6 0 0 0,2 0 192 0,3-1-32 16,0-2-16-16,2 0 0 0,5 6 64 0,3-3 16 16,5 0 0-16,1-3 0 0,5 2 32 0,4 1 0 15,5 0 0-15,0 0 0 16,3 4-1712-16,3 3-336 0,1-3-64 0</inkml:trace>
  <inkml:trace contextRef="#ctx0" brushRef="#br0" timeOffset="-185456.55">6046 15781 1839 0,'0'0'160'0,"0"0"-160"15,0 0 0-15,0 0 0 0,-7 0 5088 0,7 0 992 16,0 0 192-16,0 0 32 0,0 0-3456 0,0 0-688 16,0 0-144-16,0 0-32 0,0 0-576 0,0 0-128 15,0 0-32-15,0 0 0 0,0 0-240 0,0 0-48 16,0 0-16-16,0 0 0 0,0 0-256 0,7 1-48 16,-7-1-16-16,0 0 0 0,8 3-208 0,0-3-32 0,-1-3-16 0,1 3 0 15,0 0-160-15,1 3-16 0,0-7-16 0,1 2 0 16,-1-1-176-16,3 2 0 0,-2 1 144 0,2-3-144 15,0-1 0-15,-2 1 144 0,1 3-144 16,-1-4 0-16,-1 2 128 0,0 2-128 0,-1 0 0 16,-1 0 0-1,-1-1-592-15,-6 1-240 0,8 1-32 0,-3 1-17952 0</inkml:trace>
  <inkml:trace contextRef="#ctx0" brushRef="#br0" timeOffset="-184889.22">6469 15692 9215 0,'0'0'816'0,"0"0"-656"0,0 0-160 0,0 0 0 16,0 0 2672-16,0 0 496 0,0 0 96 0,0 0 32 15,0 0-1184-15,0 0-256 0,0 0-32 0,0 0-16 16,0 0-352-16,0 0-80 0,0 0-16 0,0 0 0 0,0 0 160 0,0 0 16 16,0 0 16-16,-1 7 0 0,-1-3-208 0,1 5-32 15,-2 1-16-15,2-1 0 0,1 4-368 0,-1 1-80 16,-2 0-16-16,2-1 0 0,1 4-352 0,0-4-80 16,-2 3-16-16,1-6 0 0,1 3-224 0,0 1-160 15,-1-4 192-15,0 1-192 0,-1-2 0 0,1-3 0 16,1 1 0-16,0-7 0 15,0 0-592-15,0 0-128 0,0 0-32 16,5-3-12816-16,-1-6-2576 0</inkml:trace>
  <inkml:trace contextRef="#ctx0" brushRef="#br0" timeOffset="-184335.32">6792 15625 7359 0,'0'0'656'0,"0"0"-528"16,0 0-128-16,0 0 0 0,0 0 3904 0,0 0 736 15,0 0 160-15,0 0 16 0,0 0-1520 0,0 0-304 16,0 0-64-16,0 0-16 0,-1 9-832 0,-2 2-160 0,0 2-48 0,-3 4 0 16,1 3-592-16,-2-1-128 0,1 5-32 15,-2-1 0-15,-1 4-224 0,0 3-64 0,-2-3 0 0,1 2 0 16,-2 5-192-16,3-1-64 0,1 1 0 15,0 1 0-15,2-10-288 0,-1 4-64 0,3-1-16 0,-1-2 0 16,0 0-208-16,1-5 0 0,0 1 0 0,2-5 0 16,0-4 0-16,1 0 0 0,-1-5 0 0,2 1 0 15,2-2-1280 1,-2-7-192-16,0 0-32 0,3 0-12896 0,4-3-2592 0</inkml:trace>
  <inkml:trace contextRef="#ctx0" brushRef="#br0" timeOffset="-183819.42">6909 16005 7359 0,'0'0'320'0,"0"0"80"0,0 0-400 0,0 0 0 15,0 7 0-15,0-7 0 0,0 0 6080 0,0 0 1152 16,-1 4 208-16,1-4 48 0,0 0-5264 0,0 0-1072 16,0 0-192-16,0 0-64 0,0 0-608 0,0 0-128 15,0 0-32-15,0 0 0 0,0 0-128 0,0 0 0 0,-4-6 0 0,1 0 0 16,3 6 0-16,1-9 0 16,1 2 0-16,0-3 0 0,4 0 144 0,-1 0-144 0,0-1 160 0,3 2-160 15,0-1 192-15,1 3-64 16,0-2-128-16,0 3 192 0,2-1-64 0,-1 3 0 0,1 3-128 0,-2-2 192 15,0 1 32-15,0 2 0 0,-1 0 0 16,-1 2 0-16,-7-2 192 0,5 7 32 0,-1-1 16 0,0 5 0 16,-3-1-16-16,-1 6-16 0,-3-2 0 0,-1 5 0 15,-2-2 16-15,-1 4 16 0,-2-2 0 0,0 2 0 16,-1 4-208-16,-1-4-64 0,1-4 0 0,0 0 0 16,3 3-192-16,0-5 128 0,0-1-128 0,2-1 0 15,1-5 0-15,2-2 0 0,2-6 0 0,0 0 0 0,0 0 0 0,0 0 128 16,0 0-128-16,9 3 0 0,1-2 352 15,2-1-32-15,3 0 0 0,0 0 0 0,1-1 32 16,0 1 0-16,1-3 0 0,0 3 0 0,-2-1-160 16,2-2-48-16,2 3 0 0,-1 3 0 0,0-6-144 0,-1 1 0 15,-1 2 144-15,-1 0-144 0,-2 0 0 0,-3 0 0 16,1-2 0-16,-3 0 128 16,-3 2-1840-16,-5 0-352 0,0 0-80 0</inkml:trace>
  <inkml:trace contextRef="#ctx0" brushRef="#br0" timeOffset="-176260.67">5436 16867 4607 0,'0'0'400'0,"0"0"-400"15,0 0 0-15,0 0 0 0,0 0 4544 0,0 0 832 0,0 0 176 0,0 0 16 16,0 0-2688-16,0 0-560 0,0 0-96 0,0 0-32 16,0 0-800-16,0 0-176 0,7 4-16 0,-7-4-16 15,0 0-160-15,0 0-48 0,15 2 0 0,-1 1 0 16,-5-2-80-16,3-1-32 0,0 3 0 0,1-3 0 16,0-3-416-16,2 3-64 0,-1 0-32 0,-1 0 0 15,4 0-224-15,-1 3-128 0,-2-3 128 0,-2 1-128 16,-2 2 0-16,-2-3 144 0,-8 0-144 0,0 0 0 15,8 3-1568-15,-8-3-416 0,0 0-96 16,0 0-15904-16</inkml:trace>
  <inkml:trace contextRef="#ctx0" brushRef="#br0" timeOffset="-176047.75">5498 17016 9215 0,'0'0'816'0,"0"0"-656"0,0 0-160 0,0 0 0 0,0 0 3472 0,0 0 672 15,0 0 128-15,0 0 16 0,0 0-1664 0,8 0-352 16,-8 0-64-16,0 0-16 0,9 0-640 0,1 0-128 16,-1-2-16-16,-1-1-16 0,2 2-368 0,1-2-80 15,0-1-16-15,1 1 0 0,-4 3-288 0,2-3-48 16,2 0-16-16,1 3 0 0,-1-1-256 0,0-2-64 16,-2 3-16-16,1-3 0 0,1 3-240 0,-2-4 144 0,-1 4-144 15,-9 0 128 1,8 3-1024-16,-8-3-224 0,0 0-32 0</inkml:trace>
  <inkml:trace contextRef="#ctx0" brushRef="#br0" timeOffset="-173566.03">6186 17097 911 0,'0'0'0'0,"0"0"0"0,0 0 0 0,0 0 0 15,-1-7 0-15,1 0 0 0,0 7 3520 0,0 0 608 0,0-7 128 0,0 3 32 16,0 4-1904-16,0-5-368 16,0 5-80-16,0 0-16 0,0-6-320 0,0 6-80 0,-2-7-16 0,2 7 0 15,0 0-208-15,0 0-32 16,0-4-16-16,0 4 0 0,0 0-288 0,0 0-48 0,0 0-16 0,0 0 0 16,0 0-96-16,0 0-32 0,0 0 0 0,0 0 0 15,0 0-16-15,0 0-16 0,0 0 0 0,4 7 0 16,-4-7-240-16,6 10-48 0,-1-1-16 0,1 5 0 15,1-4-32-15,-1 3 0 0,1 0 0 0,0 2 0 16,-1 0-96-16,1-2-32 0,-3 2 0 0,1-2 0 16,0 3-80-16,0-6-32 0,0 3 0 0,1-2 0 15,-1-1-160-15,-1-1 0 0,0-1 0 0,-2 1 0 16,-2-9 0-16,4 7 0 0,-4-7 0 0,0 0 0 16,0 0 0-16,0 0 0 0,7 3 0 0,-7-3 0 0,0 0-192 0,0 0 192 15,0 0-160-15,6-3 160 0,0-4-160 16,-2 1 160-16,-2-1-160 0,2-3 160 0,1-1-128 0,-2 2 128 15,-4-8 0-15,2 1-144 0,4-1 144 0,-3 0 0 16,-5-2-144-16,3-2 144 0,4-2 0 0,-1 0 0 16,-5-1 0-16,2 1 0 0,2 0-128 0,-1 0 128 15,0 3 0-15,-1 3 0 0,-2-2 0 0,0 2 0 16,4 0 0-16,-2 0 0 0,-2-1 0 0,4 0 0 16,0 4 0-16,-1-3 0 0,-2 4 0 0,2-3 0 15,5 3 0-15,-2-2 0 0,-3 0 0 0,2 0 0 0,2 2 0 16,-1 3 0-16,0-3 0 0,0-3 0 0,-2 5 0 15,2-2 0-15,1 3 0 0,-1 1 0 16,-2 2 0-16,0-1 0 0,3-1 0 0,-1 3 0 0,0 2 0 0,0 0 0 16,1-2 0-16,-5 6 0 15,7-1 144-15,0-1-144 0,-1-1 0 0,2 3 128 0,1 0-128 0,2 0 0 16,-2 0 0-16,0 0 144 16,1 0-144-16,2 0 0 0,1 0 128 0,2 0-128 0,2 0 0 15,-2 0 0-15,3-1 0 0,0-2 0 16,1 3 0-16,2-3 0 0,0 2 0 0,2-2 0 0,-1 1 128 0,0 0-128 15,7 0 0-15,-1 2 0 0,-2-4 128 0,-3 1-128 16,0 3 0-16,-1 0 0 0,0 0 0 0,0 3 0 16,-3-3 128-16,-1 1-128 0,-1 2 0 0,-1-3 0 15,-2 2 0-15,-2 0 0 0,-2-2 0 0,0 0 0 16,-3 0 0-16,-7 0 0 0,0 0 0 0,0 0-144 16,0 0-2032-16,0 0-416 0,0 0-80 0,-1 5-15040 15</inkml:trace>
  <inkml:trace contextRef="#ctx0" brushRef="#br0" timeOffset="-172709.65">6625 16906 18303 0,'0'0'816'0,"0"0"160"0,0 0-784 0,0 0-192 0,0 0 0 0,0 0 0 16,0 0 1760-16,0 0 304 0,0 0 64 0,0 0 16 16,0 0-1312-16,0 0-256 0,0 0-48 0,0 0-16 15,0 0-224-15,0 0-48 0,0 0-16 0,0 0 0 0,0 0 512 0,0 0 96 16,0 0 32-16,0 0 0 0,0 0 80 16,0 0 16-16,0 0 0 0,0 0 0 0,0 0-192 0,0 0-16 15,0 0-16-15,0 0 0 0,0 0-288 0,0 0-64 16,0 0-16-16,0 0 0 0,0 0-144 0,0 0-32 15,0 0 0-15,0 0 0 0,0 0-192 0,0 0 128 16,5-5-128-16,-5 5 0 0,5-7 128 0,0 3-128 16,1 1 0-16,-1-3 144 0,1 5-144 0,0-3 128 15,-1-1-128-15,0 1 128 0,2 1-128 0,1-1 160 16,-1 0-160-16,4-1 160 0,-2 1-160 0,0 0 0 16,0-2 0-16,2 2 128 0,-2-1-128 0,2 3 128 15,-1 0-128-15,2 2 128 0,-3-4-128 0,0 4 128 16,-2 0-128-16,-1 1 128 0,-6-1 16 0,0 0 0 15,5 7 0-15,-1-1 0 0,-1 1 208 0,-2 2 32 16,-2-1 16-16,-2 1 0 0,-1 1 32 0,-1 1 0 0,-3 2 0 16,1-1 0-16,-3-2-176 0,0 3-16 15,-1-2-16-15,1-1 0 0,-1-1-224 0,1-1 128 16,-2 1-128-16,2-2 0 0,-1 0 0 0,3-1 0 16,3 1 0-16,5-7 0 0,0 0 0 0,0 0 0 15,0 0 0-15,0 0 0 0,0 0 0 0,0 0 0 16,0 0 128-16,0 0-128 0,0 0 0 0,0 0 176 0,0 0-176 15,0 0 160-15,8 1-160 0,1-1 160 0,-1 3-160 0,1-3 160 16,2 2-160-16,0-2 128 0,1 1-128 16,1 2 128-16,-1-3-128 0,1 4 128 0,0-1-128 0,0 3 128 15,1-2-128-15,-3 3 0 0,-2-1 144 0,-1 1-144 16,0 2 192-16,-1-1-16 0,-2 2-16 0,-2 2 0 16,-3-1 160-16,-2 3 48 0,1-1 0 0,-3 0 0 15,-1 0-176-15,-2 0-48 0,-1 0 0 0,1-2 0 16,-3-1-144-16,1 0 0 0,1 0 0 0,-2-1 0 0,-2-5 0 15,0 0 0-15,1-1 0 0,-1-3 0 0,1-3-192 0,1 2 192 16,-2-2-160-16,0-1 160 0,0-2-128 16,3 2 128-16,1-2 0 0,2 0-144 0,-1-1 144 0,2 0 0 15,1 0 0-15,1-2 0 16,2 1-1664-16,2-1-288 16,2-2-64-16</inkml:trace>
  <inkml:trace contextRef="#ctx0" brushRef="#br0" timeOffset="-143630.65">3018 4145 911 0,'0'0'0'0,"0"0"0"0,0 0 0 0,0 0 0 0,0 0 3680 0,6-4 656 15,-6 4 128-15,7-5 16 0,-7 5-2000 0,5-4-416 16,-5 4-80-16,0 0 0 0,5-7-16 0,-5 7 0 16,0 0 0-16,0 0 0 0,0 0-160 0,0 0-16 15,0 0-16-15,0 0 0 0,0 0-368 0,0 0-80 16,0 0-16-16,-7 3 0 0,-3-3-464 0,0 4-80 15,-2-2-32-15,2 2 0 0,-2 3-416 0,0-1-64 16,2 1-32-16,-3 1 0 0,-1-2-224 0,1 1 0 16,2-1 128-16,-3 1-128 0,4-1 272 0,1 1 16 15,0-1 0-15,2 1 0 0,2-3-128 0,1 5-32 16,1-2 0-16,2 1 0 0,1 1-128 0,3-3 128 16,1 1-128-16,1 2 128 0,1-1-128 0,2-2 0 15,3 5 0-15,0-5 0 0,4 4-144 0,-2-4 144 16,1 2 0-16,1 1 0 0,-1-2 0 0,1-1 0 0,-1 1 0 15,0-1 0-15,0-2 0 0,-1 5-128 0,0-2 128 16,-2 0 0-16,3-2 0 0,-4 4 0 16,-2 1 0-16,0 0 0 0,0 0 0 0,-2 1 0 15,-2 2 0-15,-3-2 144 0,-1 0-144 0,-2-1 128 16,-3 1-128-16,1 2 128 0,-2-4-128 0,2 2 0 0,-2-5 0 16,-1 1 0-16,0-1 0 0,-1-2 0 0,0 0 0 15,-1-1 0-15,-1-1-128 0,1 0 128 0,0-4-160 16,1 2 160-16,-1-5-368 0,1 1 32 0,0 0 0 0,1-2 0 31,-1-3-2944-31,1 1-592 0,-5-12-112 0,6 4-32 0</inkml:trace>
  <inkml:trace contextRef="#ctx0" brushRef="#br0" timeOffset="-143206.28">3186 4318 3679 0,'0'0'160'0,"0"0"32"0,0 0-192 0,7 1 0 0,-7-1 0 0,7 2 0 0,1-2 7712 0,-8 0 1504 16,0 0 288-16,0 0 64 0,8 0-6976 0,-8 0-1392 15,0 0-288-15,8 0-48 0,-1-2-544 0,1 1-96 16,-1-2-32-16,-1 2 0 0,-6 1 48 0,8-6 0 16,1 2 0-16,1 2 0 0,0-2-112 0,0 0-128 0,1-1 176 0,-1 1-176 15,0-4 0-15,-1 1 0 0,-1 1 0 0,-2-1 0 16,-1 2 0-16,1-1 0 0,-2-2 0 15,-3 1 0-15,-1 1 0 0,0 6 0 0,-4-10 0 16,-1 4-144-16,-2-1 144 0,-1 3 0 0,-1 4 0 0,-1 0 0 16,-2 0 0-16,0 3 0 0,-1 1 0 0,3 0 128 15,2 1-128-15,-3 6 144 0,-5-1-144 0,1 3 160 16,0 0-32-16,4 4-128 0,1-1 192 0,4 1-64 16,-1 0 112-16,5 0 16 0,3-1 0 0,-1 1 0 15,-4 0 0-15,4-1 0 0,5-2 0 0,1 2 0 16,-3-2-64-16,3-1 0 0,2-4 0 0,1-2 0 15,1 1-192-15,3-2 0 0,0 1 0 0,3-5 0 0,4 1 0 16,-1-3-160-16,0-3 160 0,-1 3-192 31,2-2-1248-31,-1-2-256 0,0-3-48 0,-2 3-10784 16,-2-1-2144-16</inkml:trace>
  <inkml:trace contextRef="#ctx0" brushRef="#br0" timeOffset="-142844.28">3699 4222 7359 0,'0'0'656'0,"6"0"-528"16,2-4-128-16,0 1 0 0,-1 2 4224 0,-7 1 832 0,0 0 144 0,5-3 48 16,-5 3-2736-16,0 0-528 15,0 0-128-15,0 0 0 0,-1-9-832 0,1 9-176 16,0 0-16-16,-7-5-16 0,-1 0-224 0,-1 1-32 0,-1 1-16 0,-1 2 0 15,1 1 240-15,-1 1 48 16,-1 2 16-16,1 1 0 0,-1-2-80 0,0 5 0 16,2-3-16-16,-1 5 0 0,2-1-224 0,0 4-32 0,1-2-16 0,1 1 0 15,1 2-96-15,1 0-32 0,1 0 0 0,1 1 0 16,2-1 32-16,1 1 0 0,1-1 0 0,0 0 0 16,2 0-96-16,1 0-16 0,1-3 0 0,2 1 0 15,-1-1-112-15,2 0-32 0,0-3 0 0,2 3 0 16,1-4-128-16,2 1 0 0,0-3 0 0,1-2 0 15,2-2 0-15,0 0 0 0,1 0 0 0,0-2 0 0,0-2-320 16,0 0 48-16,0-1 16 0,-3 1 0 16,0 0-2912-16,-3-3-576 15,10-9-112-15,-14-1-32 0</inkml:trace>
  <inkml:trace contextRef="#ctx0" brushRef="#br0" timeOffset="-141906.16">4334 4092 26607 0,'0'0'1168'0,"0"0"256"0,0 0-1136 0,0 0-288 0,0 0 0 0,0 0 0 16,0 0 1808-16,0 0 304 15,0 0 64-15,0 0 16 0,0 0-1104 0,0 0-240 16,0 0-32-16,0 0-16 0,0 0-384 0,1-6-80 0,3 2-16 0,2-3 0 16,1 3-96-16,1 0-32 0,-1-1 0 0,1 4 0 15,1-2-48-15,1 1-16 0,1 0 0 0,1 2 0 16,1 0 0-16,0 2-128 0,0 0 192 0,0 1-64 16,-3 1 32-16,1 2 0 0,-2 1 0 0,-1-1 0 15,-4 2 128-15,0 5 32 0,-3-1 0 0,-1 0 0 16,-1 4 112-16,-3-1 16 0,-3 0 16 0,-2-2 0 15,-1 0-208-15,-3 1-32 0,0 0-16 0,-1-1 0 0,1-3-208 16,2-1 176-16,-1 2-176 0,3-5 160 0,2 1-160 16,-1-3 0-16,-2 1-192 0,3-4 192 15,7-1-128-15,0 0 128 0,-9 3 0 0,9-3 0 0,0 0 0 0,0 0 0 16,0 0 0-16,0 0 0 0,5-4 0 0,2-1 0 16,1 1 0-16,2 0 0 0,2 1 0 0,1-1 0 15,1 2 192-15,2 2-64 0,1-2-128 0,0 2 0 16,0 0 0-16,-1 2 0 0,0 0 0 0,-2 2 128 15,-2 0-128-15,-2 1 192 0,-2 3 144 0,-1 1 48 16,-3 2 0-16,-2 2 0 0,0 0 64 0,-2 0 0 16,-2 2 16-16,-2 0 0 0,-1-2-240 0,-3 2-48 15,-1-2-16-15,0 0 0 0,0 0-160 0,-2-2 0 16,-1-5 0-16,1 1 0 0,-1-1-176 0,0-2 48 0,-1 1 0 16,1-3 0-16,2 0 128 0,-1 1 0 0,3-3 0 0,-1 0-128 15,-3-3-80-15,5 3-16 0,7 0 0 0,0 0 0 31,0 0-2416-31,0 0-496 0,0 0-80 0</inkml:trace>
  <inkml:trace contextRef="#ctx0" brushRef="#br0" timeOffset="-141561.05">4923 4168 16527 0,'0'0'720'0,"0"0"176"0,0 0-720 0,0 0-176 0,0 0 0 0,0 0 0 0,0 0 2496 0,0 0 480 16,0 0 96-16,0 0 0 0,0 0-448 0,0 0-80 15,0 0-32-15,0 0 0 0,-5 7-704 0,1 2-144 16,2 1-16-16,-1 1-16 15,0 2-608-15,2 3-128 0,1 1-32 0,0 0 0 0,0 2-256 0,1 2-48 16,2-1-16-16,1 0 0 0,-3-1-224 0,2 1-64 16,0-3 0-16,-1-3 0 0,3 2-256 0,-1-5 0 15,0-1 128-15,0-1-128 0,0-5 0 0,-4-4 0 16,5 3 0-16,2-3 0 16,1-4-1760-16,1-3-256 0,-1-2-48 0,0-1-11056 15,1-3-2224-15</inkml:trace>
  <inkml:trace contextRef="#ctx0" brushRef="#br0" timeOffset="-141350.75">5124 4132 11967 0,'0'0'1072'0,"0"0"-864"15,0 0-208-15,2 6 0 0,2 1 4608 0,0-1 864 0,-4-6 176 0,4 13 48 16,-1 0-2400-16,-1 1-480 0,1-3-80 0,0 2-32 16,-2 3-1200-16,-1-1-240 0,1 3-48 0,1-4-16 15,-1 2-512-15,0 4-112 0,-1-6 0 0,0 3-16 16,0-1-336-16,2-3-64 0,-2 0-16 0,0-3 0 15,0-2-144-15,0-1 0 0,0-7 0 0,0 0 0 16,0 0 0-16,0 0-144 0,0 0 144 0,0 0-208 16,0 0-2016-16,0 0-400 0,-6-8-64 0,1 1-16224 15</inkml:trace>
  <inkml:trace contextRef="#ctx0" brushRef="#br0" timeOffset="-140928.47">4816 4128 22687 0,'0'0'1008'0,"0"0"208"0,0 0-976 0,0 0-240 15,-3 4 0-15,3-4 0 0,0 0 1792 0,0 0 304 16,0 0 64-16,0 0 16 0,-6 2-1392 0,6-2-272 0,-7 4-48 16,7-4-16-16,-6 0-448 0,6 0 0 15,0 0 0-15,-7-4 0 0,1 2 0 0,6 2 0 0,-4-7 0 0,1 0 0 16,1 1-128-16,0-2 128 15,2-1 0-15,0 2 0 0,0 0 0 0,2 0 256 16,0-2-32-16,1 2 0 0,1 1 544 0,2-1 128 16,-1 1 0-16,1-1 16 0,-1 3 240 0,2 0 32 15,-1-1 16-15,1 1 0 0,0 1-304 0,1 2-48 16,2-2-16-16,-1 3 0 0,1 0-256 0,-1 0-64 16,0 3-16-16,3 1 0 0,-1-1-16 0,1 3 0 0,-2-2 0 15,2 3 0-15,0 1 16 0,1 1 0 0,1 0 0 16,0-1 0-16,1-2-96 0,-1 3-16 0,1-2 0 0,0 1 0 15,2-2-80-15,0 1-32 0,-1-1 0 0,0-3 0 16,-2 1-128-16,1-4-16 0,-1 3-128 0,1-3 192 16,-2-3-192-16,0 3 0 0,0-4 0 0,1 1 0 15,1-3 0-15,0 2 0 0,0-6 0 0,-2 3 0 16,1-2 0-16,1 1-128 0,-1-4 128 0,-1 2 0 0,0-3-176 16,0 2 176-16,-1-2-160 0,-1 0 160 15,-2 0-1840-15,-3 2-272 0,0-2-48 0</inkml:trace>
  <inkml:trace contextRef="#ctx0" brushRef="#br0" timeOffset="-135954.18">22869 11273 6047 0,'0'0'256'0,"0"0"64"0,0 0-320 0,0 0 0 15,0 9 0-15,1-1 0 0,0 1 1072 0,2-2 144 16,1 1 16-16,0-2 16 0,0 0-224 0,1-1-64 16,-5-5 0-16,8 2 0 0,1 1-320 0,0-2-64 0,0 2 0 0,2 0-16 15,1-2 0-15,1 2 0 0,-2-1 0 0,2 0 0 16,1-2 96-16,0 0 32 0,0 0 0 0,2 0 0 16,0 0 464-16,2 0 80 15,3-2 32-15,-1 0 0 0,-3 2-432 0,2-3-96 16,2 3-16-16,2-1 0 15,-4-2 288-15,1 0 48 0,0 2 16 0,-5-2 0 0,-2 1-624 0,-1 1-112 0,0-3-16 16,-3-2-16-16,-2 5 96 0,-7 1 32 0,0 0 0 0,0 0 0 16,0 0 368-16,0 0 80 0,0 0 16 0,-12-3 0 15,-5 3 64-15,-7 0 0 0,-6 0 16 0,-1 0 0 0,-1-2-656 16,0 2-128-16,-2 0-16 0,-1-1-16 0,-1 1-160 0,0-3 0 16,1 0 0-16,2 2 0 0,3-2 0 0,3-1 0 15,1-1 0-15,3 1 0 0,4 0 0 0,2 2 0 16,1 2 0-16,3-2 0 0,1 0 128 0,4-1-128 15,8 3 0-15,0 0 128 0,0 0 48 0,0 0 0 16,0 0 0-16,0 0 0 0,8 3 224 0,1 1 48 16,0 0 16-16,4 1 0 0,3-1-272 0,2-2-64 15,2 2-128-15,2-1 192 0,2 1-192 0,1-1 0 16,1-2 0-16,2 1 0 0,0 2 0 0,0-1 128 16,-3-3-128-16,0 3 0 0,0-2 0 0,-2 2 0 15,-2-3 0-15,-4 0 0 0,-4 0 0 0,-2 0 0 16,-4 0 0-16,-7 0 0 0,0 0 0 0,0 0 0 0,0 0 0 0,0 0 0 15,0 0 0-15,-6 0 0 16,-3 1 176-16,-3 1-176 0,-5-2 176 0,-3 0-176 16,-2 3 160-16,-2-2-160 0,-2 2 128 0,-1-3-128 0,-3 0 0 0,1 0 0 15,0-3 0-15,3 2 0 16,1 1 0-16,1-3 0 0,3 3 0 0,3-2 0 0,2 1 0 16,3 1 0-16,3 0 192 0,1 0-64 0,2 0-128 0,7 0 192 15,0 0 0-15,0 0-16 0,0 0 0 0,0 0 0 16,0 0-48-16,0 0 0 0,9 3 0 0,3 0 0 15,2 1-128-15,3-1 128 0,4-2-128 0,4 2 128 16,4 1-128-16,1-2 0 0,2-2 0 0,-1 3 0 16,-1-2 0-16,2-1 128 0,-1 3-128 0,1-3 0 15,-2 2 0-15,-4 0 0 0,-4-2-192 0,-2 0 192 16,-3 0-2032-16,-7 0-272 0,-5 0-64 16</inkml:trace>
  <inkml:trace contextRef="#ctx0" brushRef="#br0" timeOffset="-126911.47">5696 4191 4607 0,'0'0'400'0,"0"0"-400"0,0 0 0 0,0 0 0 0,0 0 4160 0,0 0 768 16,0 0 128-16,0 0 48 0,0 0-1584 0,0 0-304 16,0 0-64-16,0 0-16 0,0 0-800 0,0 0-160 15,0 0-48-15,0 0 0 16,7 1-704-16,1 1-144 0,-1-2-16 0,1 3-16 0,-8-3-400 0,11-3-80 15,-1 3 0-15,1-2-16 0,-2 2-368 0,3-4-80 16,1 1-16-16,-1 2 0 0,1-2-288 0,0 3 0 16,-1-4 128-16,-1 2-128 0,1 2 0 0,0-3 0 15,0 2 0-15,-3 1 0 0,-1-3 0 0,0 3 0 16,-2 0-208-16,-6 0 80 16,0 0-2624-16,0 0-528 0,0 0-112 0</inkml:trace>
  <inkml:trace contextRef="#ctx0" brushRef="#br0" timeOffset="-125250.7">6213 4108 3679 0,'0'0'320'0,"0"0"-320"0,0 0 0 0,0 0 0 16,0 0 5936-16,0 0 1104 0,0 0 240 0,0 0 32 15,0 0-4512-15,0 0-912 0,0 0-176 0,-1-4-48 16,0-2-944-16,0 0-192 0,-2 0-32 0,3 1-16 15,0-5-336-15,1 4-144 0,1-5 128 0,0 2-128 16,1-1 0-16,-1 1 0 0,2-2 0 0,0 2 0 16,0-2 0-16,0 4 128 0,1 0-128 0,1 0 0 0,0 1 144 15,1-1-144-15,-1 3 160 0,1-1-160 0,-1 1 512 16,2 2 16-16,0 0 0 0,0 2 0 0,0 0-32 0,0 4-16 16,-2-1 0-16,1 1 0 0,-7-4-32 0,5 6-16 15,2 1 0-15,-2 3 0 0,0 3-80 0,-1 1-16 16,-1-1 0-16,-5 4 0 0,0 2-48 15,-1 2-16-15,-1 2 0 0,-2-3 0 0,0 4-80 0,1 0-32 16,-1 2 0-16,-1-4 0 0,0-1-160 0,1 1 0 16,-1-5 0-16,2 0 128 0,0-1-128 0,0-2 0 15,-1-4 0-15,2 0 0 0,0-3 0 0,4-7 0 16,0 0 0-16,0 0 0 0,0 0-176 0,0 0 176 16,0 0-128-16,0 0 128 0,0 0 0 0,-2-9-128 15,1 1 128-15,1 1 0 0,1-2 0 0,0-2-128 16,2 2 128-16,-1 1 0 0,2 2-128 0,0-3 128 0,2 2-128 15,-1-1 128-15,0 2 0 0,2-1-128 16,-1 1 128-16,1-1 0 0,-1 5 0 0,2-2 0 16,0 1 0-16,0 3 0 0,0-1 0 0,1 1 0 0,-1 1 0 0,1-2 0 15,0 1 0-15,-1 1 0 16,2 2 0-16,1 1 128 0,-1-2-128 0,-1 2 144 0,1 0-144 0,-1 1 160 16,1-1-32-16,1 3 0 0,-2-3 0 15,-1 1 0-15,-3-1-128 0,0 0 0 0,-5-4 0 0,8 2 0 16,0-2 0-16,-1 0 0 0,-1 0 0 0,2 0 0 15,-8 0 0-15,8-2-192 0,0-2 64 0,-1 0 128 16,0-3-3056 0,1 1-480-16,0-1-112 0,0-2 0 0</inkml:trace>
  <inkml:trace contextRef="#ctx0" brushRef="#br0" timeOffset="-124970.43">6771 4028 9215 0,'0'0'816'0,"0"0"-656"0,0 0-160 0,0 0 0 0,0 0 4192 0,0 0 800 15,7 0 176-15,-7 0 16 0,0 0-2112 0,0 0-416 16,0 0-96-16,0 0 0 0,5 7-704 0,-1 1-144 16,-1 1-32-16,-2 0 0 0,0-1-560 0,-1 4-112 15,0-2-32-15,-2 0 0 0,0 6-256 0,1-1-48 16,0-2-16-16,0 2 0 0,1 0-272 0,0-2-48 15,0 0-16-15,0 0 0 0,0-2-320 0,1-1 144 16,-1-1-144-16,0-9 0 0,2 7 0 0,-2-7 0 16,6 4 0-16,-6-4 0 15,0 0-880-15,6 0-272 0,1-4-64 0,-2-3-16 16,3-2-2624-16,-2-1-528 0</inkml:trace>
  <inkml:trace contextRef="#ctx0" brushRef="#br0" timeOffset="-124749.95">6967 3968 8287 0,'0'0'736'0,"0"0"-592"0,0 0-144 16,2 6 0-16,2 5 7024 0,0-2 1360 0,-1 2 288 0,-1-1 48 15,0 3-5424-15,-2 0-1088 0,-3 0-224 0,3 2-32 16,0 0-1072-16,0 0-224 0,0 1-32 0,1 1-16 16,1 0-352-16,-1-2-80 0,0 0-16 0,2 0 0 15,-1-1-160-15,1 0 0 0,1-1 0 0,0 0 128 0,-1-2-128 16,0-2 0-16,0 0 0 0,0-4 0 0,-1 0-128 0,-2-5-16 15,4 4 0-15,-4-4 0 16,0 0-1968-16,0 0-400 0,0 0-80 16,4-4-16592-16</inkml:trace>
  <inkml:trace contextRef="#ctx0" brushRef="#br0" timeOffset="-124358.83">6637 4032 28559 0,'0'0'1264'0,"0"0"272"0,0 0-1232 0,0 0-304 0,-7 3 0 0,7-3 0 16,-7 0 2240-16,2 0 400 0,1 0 80 0,4 0 16 15,0 0-1456-15,-5-3-304 0,1 2-48 0,4 1-16 16,-5-5-592-16,2-3-112 0,1 1-16 0,0-2-16 16,1 2-176-16,0 0 0 0,1 0 0 0,0-2-176 15,1 1 176-15,2-4 0 0,1 2 0 0,1-1 0 16,1 2 0-16,2-1 128 0,0 3-128 0,3-2 0 15,2 2 256-15,-2 2 0 0,1-1-16 0,3 0 0 16,3 2 528-16,0 0 96 0,1 2 32 16,-2-2 0-16,4 4-192 0,0 0-48 0,-1 0 0 15,0 0 0-15,1 1-224 0,-1 4-48 0,-1-1-16 0,0 3 0 16,2-1-160-16,0 1-16 0,0 0-16 0,-2-1 0 16,0-2-48-16,-1 0-128 0,-1 1 192 0,-1-4-64 15,-2 2-128-15,0-3 0 0,0 0 0 0,-1 0 0 16,-2-3 0-16,0 0 0 0,-1-1 0 0,1-3 0 0,-2-2 0 15,0-2 0-15,0-2-144 0,1 3 144 0,0-2 0 16,-2 2-128-16,-2-5 128 0,2 2 0 16,0 0-1600-16,0 0-192 15,-1-3-64-15,-2 2 0 0</inkml:trace>
  <inkml:trace contextRef="#ctx0" brushRef="#br0" timeOffset="-123057.24">3055 5319 20783 0,'0'0'912'0,"0"0"208"0,5-5-896 0,-5 5-224 0,5-4 0 0,-5 4 0 16,0 0 2288-16,3-6 400 0,-2-1 96 0,-1 7 16 0,-3-4-1136 16,-2 0-208-16,0-1-48 0,0 4-16 15,5 1-352-15,-8 1-64 0,0 2-16 0,-1 1 0 16,-2 1-256-16,-1-1-48 0,1 2-16 0,0 1 0 0,-1-1-240 0,-1 2-48 15,-1-1-16-15,2 2 0 0,3-1-48 0,1 1-16 16,-1 2 0-16,1-5 0 0,2 3-64 0,0-2-16 16,2-1 0-16,3 1 0 0,0-1-64 0,3 1 0 15,-2-7-128-15,4 8 192 0,0-2-48 0,3 1-16 16,2 0 0-16,1-1 0 0,2 1-128 0,1-1 0 16,0 1 144-16,2-1-144 0,1 2 0 0,-1 1 0 15,1-2 0-15,-2 3 128 0,1-1-128 0,-1-1 0 16,1 1 0-16,-2 2 0 0,-2-1 144 0,-1 4 16 15,-4-1 0-15,-1 2 0 0,-1 0 192 0,-1 0 32 16,-4 0 16-16,-3 2 0 0,-4-1-224 0,1-3-48 16,1 0-128-16,-2 1 192 0,-1-2-192 0,-2-2 0 15,1-3 0-15,-1 0 0 0,0-3 0 0,1-1-160 0,1-3 160 0,0 0-128 32,-1-3-672-32,2-4-128 0,0 0-32 0,1 1 0 15,1-1-2352-15,0-3-464 0,3 1-112 0</inkml:trace>
  <inkml:trace contextRef="#ctx0" brushRef="#br0" timeOffset="-122681.65">3142 5600 11967 0,'0'0'1072'0,"0"0"-864"0,11 0-208 0,-1 0 0 0,1 0 4864 16,-1 0 912-16,1-4 192 0,-1 1 48 0,-1-3-3040 0,3 2-608 15,1-3-112-15,0 1-16 0,2-4-1312 0,-1 0-256 16,2-1-48-16,0-2-16 0,-2 0-400 0,0 0-80 15,-1 0 0-15,1-1-128 0,-3 1 0 0,0-3 0 16,-2 1 0-16,-2 2 0 0,-4 0 0 0,-1 3 0 16,-2-2 0-16,-2 2 0 0,-1 3 0 0,-4-1 0 15,-1 3 0-15,-4 1 0 0,1 4 144 0,-3 0-144 16,0 3 0-16,0 3 144 0,-1 2-16 0,0 4 0 16,-2-2 0-16,1 3 0 0,0 2-128 0,2 0 192 15,1 3-192-15,1 1 192 0,0 1 128 0,3-3 16 16,2 2 16-16,2-2 0 0,2 3 96 0,3-3 0 15,3-2 16-15,1 0 0 0,0 0-80 0,2 0 0 0,4-1-16 0,1-1 0 16,1-3-208-16,3-1-32 0,0-1-128 16,2-1 192-16,2-3-192 0,0-2 0 15,4 1 0-15,-1-3 0 0,0-3-144 0,-1 3 144 16,-1-4 0-16,-1-2-144 16,-2-1-912-16,-1 1-176 0,-1-4-48 0,-2 3 0 15,-2-3-2272-15,0 4-464 0</inkml:trace>
  <inkml:trace contextRef="#ctx0" brushRef="#br0" timeOffset="-122298.18">3699 5407 10127 0,'0'0'896'0,"0"0"-704"0,6-4-192 0,2 0 0 0,0 2 5072 15,-1-2 992-15,-2-1 192 0,-5 5 32 0,0 0-3376 0,0 0-672 16,5-4-144-16,-5 4-32 0,0 0-848 0,0 0-160 15,0 0-32-15,0 0-16 0,0 0-416 0,0 0-80 32,0 0 0-32,0 0-16 0,0 0-256 0,0 0-48 0,-2-4-16 0,-2 1 0 0,-2-1-176 0,0 2 0 15,-2-2 0-15,0 1 0 0,-1 3 0 0,0-1 0 16,-2 1 0-16,1 0 0 0,1 1 0 0,1 4 0 16,-1-1 0-16,1 3 0 0,-1 1 384 0,1 1 64 15,1 4 0-15,2 0 0 0,0 0 16 0,1 4 16 16,1 0 0-16,2 0 0 0,0 0-96 0,1 1 0 15,1-1-16-15,2 3 0 0,2-3-208 0,0 0-32 16,2-1-128-16,0-2 192 0,4-3-192 0,1 2 0 0,-1-4 128 16,1 2-128-16,3-2 0 0,0-3 0 15,4-2 0-15,0 0 0 0,1-1 0 0,0-3 0 16,-1-3 0-16,2-1 0 0,0 0-160 0,-1-2 160 0,-2-1-128 16,-1 1 128-1,-1-4-992-15,0 3-112 0,-3-3-32 0,-1 0-13328 16,-2-3-2656-16</inkml:trace>
  <inkml:trace contextRef="#ctx0" brushRef="#br0" timeOffset="-121496.83">4701 5284 8287 0,'0'0'736'0,"0"0"-592"0,0 0-144 0,5-1 0 16,-5 1 4608-16,0 0 896 0,0 0 192 0,0 0 16 15,0 0-2112-15,0 0-416 0,0 0-96 0,1 8-16 16,1 1-1104-16,-2 4-240 0,0-3-32 0,0 6-16 15,0-1-656-15,1 2-144 0,0 2-32 0,1-2 0 0,-2 0-336 16,1 3-80-16,2 0-16 0,-1-3 0 0,1 2-224 0,-1-3-64 16,1-3 0-16,0-1 0 0,-1 0-128 0,2-2 0 15,1 1 0-15,1-2 0 0,-1-5 0 0,1 0 0 16,1-2 0-16,1-2-176 16,0-2-1184-16,1 0-240 0,-1-4-64 0,1-1 0 15,0 1-1536-15,0-4-304 0,0 0-64 0,1 1-16 16,-4-2-1488-16,1-2-304 0,6-10-64 0,-4 3-16 15,-3 6 4144-15,4-6-7440 0,-9 0 7264 0,-1 20 1184 16,1-10 304-16,-1 1 0 0,0 1 3472 0,0-1 752 0,2 2 160 16,-2 7 32-16,-2-4-784 0,2 4-160 15,0 0-16-15,0 0-16 0,0 0-624 0,0 0-128 16,-4 4-32-16,2 3 0 0,-1 2-1024 0,0-1-208 16,1 5-32-16,-1-3-16 0,1 3-656 0,0 0-128 15,1 3-16-15,0-3-16 0,1 2-208 0,-2-2-32 16,2 0-16-16,0-3 0 0,0-1-304 0,0-9 0 0,2 7 128 0,-1 0-128 15,-1-7 0-15,0 0 0 16,0 0 0-16,0 0 0 16,0 0-1632-16,0 0-336 0,0 0-64 0,0 0-17568 0</inkml:trace>
  <inkml:trace contextRef="#ctx0" brushRef="#br0" timeOffset="-121113.77">4508 5399 34319 0,'0'0'1520'0,"0"0"320"0,0 0-1472 0,0 0-368 0,0 0 0 0,-6 0 0 0,6 0 2304 0,-5 0 384 16,-1 0 64-16,2-2 32 0,-1-2-1760 0,1-3-368 15,-1 1-64-15,2-1-16 0,1-2-448 0,0 1-128 16,1-1 0-16,-2-2 0 0,3 1 0 0,0-2 0 16,2 2 0-16,0-1 0 0,1 1 0 0,0-2 0 15,2 2 0-15,0 2 128 0,0-4-128 0,2 4 0 16,-2-1 128-16,3 2-128 0,2 3 128 0,1-2-128 15,1 2 128-15,1 1-128 0,0 1 176 0,0 0-48 16,0 2 0-16,2 2 0 0,-1-2 336 0,0 5 64 16,-1-1 16-16,3 0 0 0,0 1-80 0,-2 2-16 15,1-2 0-15,-1 1 0 0,0 1-80 0,1-1-32 16,1 1 0-16,-1 0 0 0,2-1-96 0,-1-2-32 16,0 1 0-16,1-1 0 0,-1-1-208 0,2-3 0 15,3 0 0-15,-2 0 0 0,1-3 0 0,1-1 0 16,0-2 0-16,1 0-160 0,-1-1 160 0,0-3 0 0,0 0 0 0,-1-1-128 15,-2 2 128-15,-2-4-160 16,-2 3 160-16,-1-3-160 16,-1 2-1184-16,-1 1-256 0,-2 1-32 0,-1 1-19968 0</inkml:trace>
  <inkml:trace contextRef="#ctx0" brushRef="#br0" timeOffset="-116135.59">11050 10890 5519 0,'7'0'496'0,"1"0"-496"0,-1 0 0 0,0 1 0 15,1-1 1024-15,0 0 96 0,-3 2 32 0,1-2 0 16,1 0-448-16,0 0-96 0,-7 0-16 0,5 0 0 16,0 0-144-16,2 0-16 0,-4 0-16 0,3-2 0 0,-6 2 208 0,5 0 32 15,-1-4 16-15,-4 4 0 0,0 0 0 0,0 0 0 16,0 0 0-16,0 0 0 0,0 0-16 0,-5-4 0 15,-3-1 0-15,-4 3 0 0,-8 0 160 0,-10-1 16 16,-10 3 16-16,-14 0 0 0,-15-1 48 0,-7 1 0 16,-6 1 0-16,-9-1 0 0,-13 0-256 15,-2-1-64-15,-3-2 0 0,1 1 0 0,-1 0-256 16,3-3-64-16,0 0-16 0,8 0 0 0,6 1 80 0,2-3 0 16,4 5 16-16,4-2 0 0,2 0 432 0,7 1 64 15,6-1 32-15,3 1 0 0,2 1 160 0,1 4 16 16,2 1 16-16,4 1 0 0,1-1-224 0,3 3-32 15,0 1-16-15,4-1 0 0,1 1-448 0,4-2-80 16,0 0-32-16,3 2 0 0,2 1-80 0,3 1-16 16,3-3 0-16,0 1 0 0,1 0 0 0,5-1-128 15,3-2 192-15,3 3-64 0,2-4 0 0,2 0-128 16,6 1 192-16,2 0-64 0,7-4-128 0,0 0 0 0,0 0 0 0,0 0 0 16,0 0 0-16,11 5 0 0,2-3 0 0,1 0 0 15,6 1 0-15,1-3-144 0,1 0 144 16,6 1-160-16,2-1 160 0,7 0 0 0,4 0 0 0,5 3-128 15,3-1 128-15,3 2 0 0,3-1-144 16,5-2 144-16,3 2 0 0,7 1 0 0,6 0 0 0,6 1 0 16,7 1-176-16,3-2 176 0,3 0-128 0,8 3 128 15,4-1-432 1,3 4 0-16,-3-7 0 0,3 4 0 0,3-3-80 16,-4 3 0-16,-8-5-16 0,-6 2 0 0,-6-4 304 0,-2 0 64 0,-2 0 16 0,-4 0 0 0,-5 3 144 15,-7-6 0-15,-4 2 0 0,-8-4 0 0,-7 1 0 0,-7-3-160 16,-5 3 160-16,-4-1 0 0,-4 1-128 0,-3 0 128 15,-4 1 0-15,-5-1 0 16,-4 1-224-16,-5-3 64 0,-9 6 16 0,0 0 0 0,0 0-48 0,-9-4 0 16,-7 0 0-16,-6 2 0 0,-7 2 192 0,-13 0 0 15,-14 0 0-15,-14 0-128 0,-10 0 128 0,-5 0-208 16,-8 0 80-16,-10 0 128 0,-14-3 0 0,-1 2 0 16,3-4 0-16,-5 1 192 0,-6 0-192 0,7-3-176 15,7 1 48-15,4-1 0 0,-1 1 128 0,7-1 144 16,5 0-16-16,4 1-128 0,2-2 208 0,5 3-64 15,1 1-16-15,5-3 0 0,3 1 32 0,6-1 0 16,7 3 0-16,5 2 0 0,4-2-16 0,5 0 0 16,4 1 0-16,7 1 0 0,4 0 112 0,5 0 0 15,5-2 16-15,5 1 0 0,4-1-32 0,6 2-16 0,3-2 0 16,7 4 0-16,0 0-96 0,0 0 0 0,11-3-128 0,3 2 192 16,4-2 0-16,5 3 0 0,2 0 0 0,3 0 0 15,8 0 0-15,4 4 0 16,6-1 0-16,5 3 0 0,3-2-192 0,5 3 176 0,2-3-176 15,5 1 160-15,5-1-160 0,7 0 0 0,9 2 0 0,2 1 128 16,1-1-128-16,7 1 0 0,7-1 0 0,2 1 0 16,4 0 0-16,-2-4 0 0,1 3 0 0,-2-1 0 15,-1 0-160-15,-7-3-16 0,-9-2 0 0,-7 0 0 16,-7-2 176-16,-7 2-128 0,-7-2 128 0,-9 2-128 16,-6 0 128-16,-7 2 0 0,-8-4 0 0,-7 2-128 15,-6 0 0-15,-9-3 0 0,-10 3 0 0,0 0 0 16,-8-1 0-16,-7 1 0 0,-8-3 0 0,-7 2 0 0,-8-2 128 15,-12 3-128-15,-10 0 128 0,-15 3-128 0,-15-3 128 16,-5 0-128-16,-5-3 128 0,-7-1-128 0,-9-1 128 0,1-3 0 16,1-1 0-16,3 0 0 0,-1 4 0 0,6-2 0 15,3-2 0-15,5 0 0 0,5 1 0 0,4 1 0 16,2 1 0-16,6 2 0 0,6-5 0 0,7 2 144 16,7 3-144-16,3-2 160 0,8 3-32 0,6-4 0 15,3 6 0-15,6-2 0 0,5 1 48 0,5 2 0 16,4-4 0-16,5 1 0 0,6 2-32 0,3-4 0 15,7 5 0-15,0 0 0 0,0 0-144 0,7-4 0 16,3-3 0-16,5 3 0 0,4 0 144 0,5-1-144 16,5 4 160-16,6-2-160 0,6 3 192 0,4 0-64 15,6 0-128-15,7 3 192 0,5-3-192 0,5 0 0 0,5 0 128 16,10 1-128-16,9-1 0 0,3 3 0 16,5-3 0-16,5 0 0 0,5 4-144 0,0-2 144 15,-2-2-208-15,-4 0 80 0,-5 0-32 0,-3 0 0 16,-7 0 0-16,-7 0 0 0,-6 0 160 0,-8-2 0 15,-10 0 0-15,-9 0-128 0,-10-1 128 0,-8 3-160 16,-6-1 160-16,-5-2-160 0,-7 3 16 0,-4 0 0 0,-9 0 0 0,0 0 0 16,0 0 144-16,-13 0-128 0,-9 0 128 15,-11 3-128-15,-12-2 128 0,-10 2 0 0,-11-1 0 16,-10 2 0-16,-7 0 0 0,-11-1 0 0,-11-3 0 0,-2 0-128 16,1 0 128-16,-2 1 0 0,-2-1 0 0,4 0 0 15,4-4 0-15,8 3 0 0,7-2 0 0,5 1 0 16,1 2 192-16,5 0-16 0,5 0-16 0,7 0 0 15,5-2-32-15,8 2 0 0,6 0 0 0,6 0 0 16,5-2 96-16,6 2 16 0,5 0 0 0,4 0 0 0,6-3-32 16,4 3 0-16,4 0 0 0,5 0 0 0,0 0-80 15,0 0 0-15,9 0-128 0,7 0 192 0,5 0-48 16,8 0-16-16,6 3 0 0,8-3 0 0,8 2 16 0,9-2 0 16,7 0 0-16,7-2 0 0,5 2-144 0,9-3 0 15,8 3 0-15,-1-4 0 0,-2 2 0 0,2 0 0 16,2 2 0-16,-7 2 0 0,-6-2 0 0,-10 0 0 15,-8 0 0-15,-11 0 0 0,-11 2-192 0,-8-2 192 16,-10 0-192-16,-8 3 192 0,-7-2-256 0,-11-1 80 16,-7 3 16-16,-12 3 0 0,-14 1 160 0,-17-1-208 15,-14 1 80-15,-5 0 128 0,-3-4-192 0,-10 4 192 16,-5-3-160-16,-2 0 160 0,1-4 0 0,3 0-144 16,2-1 144-16,3-2 0 0,4 3 0 0,6-1 0 15,5-2 0-15,6 0 0 0,4-1 0 0,7 1 176 16,3-4-176-16,9 2 192 0,3 1-192 0,6-3 0 15,4 1-192-15,8 2-18560 0</inkml:trace>
  <inkml:trace contextRef="#ctx0" brushRef="#br0" timeOffset="-110285.2">5529 5317 911 0,'0'0'0'0,"0"0"0"16,0 0 0-16,0 0 0 0,0 0 5056 0,0 0 944 15,-4-4 176-15,4 4 32 0,0 0-2368 0,0 0-464 16,0 0-112-16,0 0 0 0,10 0-1088 0,-1-3-192 16,-2 3-64-16,2 0 0 0,1 0-832 0,2 0-160 0,0 0-32 0,1 0-16 15,-1 0-560-15,2 3-96 0,-1-3-32 0,0 1 0 16,-1-1-192-16,4 3 0 0,-2-3 0 16,0 2 0-16,-3-2 0 0,0 2-208 0,-11-2 32 0,0 0 16 15,0 0-1408 1,6 5-288-16,-6-5-48 0,0 0-16 0,0 0-1824 0,0 0-368 0</inkml:trace>
  <inkml:trace contextRef="#ctx0" brushRef="#br0" timeOffset="-110085.2">5581 5516 8287 0,'0'0'736'0,"0"0"-592"0,0 0-144 0,8 4 0 0,-8-4 5840 0,12 4 1136 16,-2 1 240-16,2-4 32 0,1 2-3728 0,-1 1-768 15,1-4-128-15,0 2-48 0,0-2-1296 0,1 0-272 16,1 0-48-16,-2 0-16 0,1 0-944 0,-1 0 0 16,1 0-272-16,-1 0 64 0,0 2 64 0,-2 0 16 15,-3-2 0-15,0 3 0 16,-8-3-3328-16,0 0-672 0</inkml:trace>
  <inkml:trace contextRef="#ctx0" brushRef="#br0" timeOffset="-108183.52">6502 4954 27583 0,'0'0'1216'0,"0"0"256"0,0 0-1168 0,0 0-304 0,0 0 0 0,-2 9 0 0,2 2 2768 0,2-1 496 16,0-1 112-16,0-1 16 0,-1 5-1568 0,0 0-304 15,0 1-64-15,-1 3-16 0,-1-4-720 0,1 4-144 16,1-4-16-16,-1 2-16 0,0-1-400 0,0-1-144 16,2-3 0-16,-1 3 144 0,0-5-144 0,1 1 0 15,-2-1 0-15,1 1 0 0,-1-9 0 0,0 0 0 16,1 9 0-16,-1-9 0 0,6 8 0 0,-6-8-256 16,5 7 48-16,1-5 0 15,-6-2-3504-15,8 4-704 0</inkml:trace>
  <inkml:trace contextRef="#ctx0" brushRef="#br0" timeOffset="-107915.79">6712 5530 14735 0,'0'0'1312'0,"0"0"-1056"0,-5 6-256 0,-1-3 0 16,-3-1 4688-16,-2 0 880 0,-2 1 192 0,-1-2 16 16,-2 2-3168-16,0-3-640 0,0 3-128 0,-1-3-32 15,-1 0-1104-15,0 0-240 0,-2 0-32 0,0-3-16 16,2 0-416-16,1 2 0 0,0-4 128 0,3 3-128 16,2-1 0-16,3 0 0 0,1 0 0 0,8 3 0 15,-8-4-688-15,8 4-208 0,0 0-64 0,0 0-17504 16</inkml:trace>
  <inkml:trace contextRef="#ctx0" brushRef="#br0" timeOffset="-107380.72">6339 5822 11967 0,'0'0'1072'0,"0"0"-864"0,0 0-208 0,0 0 0 16,4-6 3904-16,-4 6 752 0,5-3 144 0,-5 3 16 16,7-4-1840-16,-7 4-368 0,0 0-80 0,8 0-16 0,-8 0-976 0,8 0-192 15,0 0-32-15,-2 3-16 0,-6-3-400 0,7 4-96 16,0 0-16-16,1 2 0 0,0 1-160 0,0 2-48 15,-1 2 0-15,0-1 0 0,3 3-64 0,0 3-32 16,1-2 0-16,-1 3 0 0,1 0-128 0,-1 6-32 16,0-6 0-16,2 2 0 0,-1 1-128 0,1-1-48 15,-1-1 0-15,2-1 0 0,2-2-144 0,-1 0 0 16,2-2 0-16,-2 0 128 0,1-3-128 0,-2 1 0 16,1-2 0-16,1 0 0 0,-1-1 0 0,-2-4 0 15,0-1 0-15,1-1 0 0,0-2 0 0,-1-2-176 16,-2-1 176-16,-1-1-128 15,2 0-1088-15,-3-2-224 0,-1-4-32 0,1 2-16 16,-1-1-2400-16,-1-1-464 0</inkml:trace>
  <inkml:trace contextRef="#ctx0" brushRef="#br0" timeOffset="-107201.78">6714 5897 33743 0,'-13'12'1488'0,"7"-4"320"0,1-2-1440 0,-1 5-368 0,-4 2 0 0,0 5 0 16,0-1 2560-16,-2 0 448 0,0 4 96 0,0 1 16 15,-1-2-1584-15,0 1-320 0,0 1-64 0,1-1-16 16,0-1-608-16,2-3-112 0,-1 3-32 0,1-3 0 16,2-2-256-16,3 0-128 0,1-2 128 0,1-4-128 15,2-1 0-15,1 1 0 0,0-9 0 0,0 0 0 16,0 0-1952-16,8 3-480 0</inkml:trace>
  <inkml:trace contextRef="#ctx0" brushRef="#br0" timeOffset="-106443.11">5646 6962 19167 0,'-1'2'848'0,"2"2"176"0,-1-4-816 0,0 0-208 0,0 0 0 0,0 0 0 15,0 0 2688-15,0 0 480 16,0 0 96-16,0 0 32 0,0 0-1024 0,0 0-208 15,0 0-32-15,10-4-16 0,-3 2-800 0,0-2-176 0,1 1-16 0,1-3-16 16,-1 2-368-16,1 0-80 0,0-1-16 16,0 1 0-16,2 0-240 0,-1 1-48 0,1 1-16 0,1 0 0 15,-1 0-240-15,1-1 144 0,1 3-144 0,-1 3 128 16,-1-3-512-16,-2 2-128 0,0 2 0 0,-3 3-12496 16,-6-7-2496-16</inkml:trace>
  <inkml:trace contextRef="#ctx0" brushRef="#br0" timeOffset="-106253.14">5673 7148 35823 0,'0'0'1584'0,"0"0"336"0,7 0-1536 0,3 2-384 0,-1-2 0 0,1 0 0 0,1 0 2000 0,-1 0 336 0,1 2 64 0,0-2 16 0,0 0-1520 0,1 0-320 16,0 0-48-16,-1 0-16 0,1 0-368 0,0 0-144 15,-2 0 0-15,0 0 144 16,-1 0-976-16,-1 0-192 0,-8 0-32 0,7 0-18560 0</inkml:trace>
  <inkml:trace contextRef="#ctx0" brushRef="#br0" timeOffset="-104852.45">6605 6895 5519 0,'0'0'496'0,"0"0"-496"16,0 0 0-16,0 0 0 0,0 0 3616 0,0 0 624 15,0 0 128-15,0 0 32 0,0 0-1376 0,0 0-272 16,0 0-48-16,0 0-16 0,0 0-560 0,0 0-112 16,0 0-32-16,0 0 0 0,0 0-448 0,-3 9-112 15,2-1-16-15,0 3 0 0,0 0-416 0,-1 4-96 0,1-2 0 0,0 0-16 16,-1 4-304-16,1-1-48 0,1 1-16 0,1 2 0 16,1-2-288-16,-4 0-64 0,4-1-16 0,-1-2 0 15,0-3-144-15,1 1 0 0,-1-2 0 0,0-1 0 16,2-3 0-16,-3-6 0 0,0 0 0 0,0 0 0 15,5 5-640-15,-5-5-176 0,0 0-16 0,0 0-16 16,0 0-2704 0,5 1-544-16</inkml:trace>
  <inkml:trace contextRef="#ctx0" brushRef="#br0" timeOffset="-104531.09">6807 7342 15663 0,'0'0'1392'0,"0"0"-1120"15,0 0-272-15,0 0 0 0,0 0 4080 0,0 0 752 16,-7 2 160-16,2 2 16 0,-2 0-2384 0,0 1-496 0,-4-3-80 0,-1 0-32 16,-2 1-992-16,-2-3-192 0,0 0-32 0,-2 0-16 15,-3 0-400-15,2 0-96 0,-1 1-16 0,-1-1 0 16,0 0-144-16,1 0-128 0,3 0 144 0,3 0-144 16,3-1 128-16,1 1-128 0,-1 0 0 0,1 0 144 15,0 0-144-15,2 1 0 0,1-1 144 0,2 3-144 16,-2-3-1984-16,2 2-480 15,5-2-96-15</inkml:trace>
  <inkml:trace contextRef="#ctx0" brushRef="#br0" timeOffset="-104016.39">6318 7740 22287 0,'0'0'976'0,"0"0"224"0,0 0-960 0,0 0-240 0,0 0 0 0,0 0 0 16,0 0 2928-16,0 0 528 0,0 0 128 0,0 0 0 16,0 0-1312-16,0 0-272 0,0 0-48 0,0 0-16 0,0 0-784 0,7 1-144 15,1 2-48-15,1 1 0 0,-1-4-336 16,1 2-80-16,1-2-16 0,1 0 0 0,-1 2-256 0,3 0-48 16,2-2-16-16,1 0 0 0,-1 3-208 0,1-2 0 15,0 2 128-15,1-1-128 0,-2 2 0 0,0 0 0 16,-2-1-144-16,0 1 144 15,-1-4-2144-15,0 2-336 0,-5-2-64 0,1 3-16288 16</inkml:trace>
  <inkml:trace contextRef="#ctx0" brushRef="#br0" timeOffset="-103778.14">6762 7668 3679 0,'0'0'320'0,"0"0"-320"15,0 0 0-15,0 0 0 0,8 0 6304 0,-8 0 1184 16,0 0 256-16,0 0 32 0,0 0-3936 0,0 0-768 0,0 0-176 0,0 0-16 16,4 13-1216-16,0 0-256 15,-4 1-32-15,-1 2-16 0,1 1-496 0,-2 0-96 0,2 3-32 0,-1-1 0 16,1-2-240-16,0 6-48 0,0-2-16 0,3-2 0 16,-2-3-224-16,0 1-32 0,3 3-16 0,0-3 0 15,0 0-160-15,1 0 0 0,-1-2 0 0,1 0 0 16,-1-5-640-1,0-1-144-15,-1-5-48 0,-3-4-13984 0,3 3-2800 0</inkml:trace>
  <inkml:trace contextRef="#ctx0" brushRef="#br0" timeOffset="-103257.59">5826 8630 15663 0,'0'0'1392'0,"0"0"-1120"0,0 0-272 0,0 0 0 15,0 0 4096-15,-8 3 752 0,-3 1 144 0,5-4 48 0,6 0-2336 0,0 0-464 16,0 0-80-16,0 0-32 0,0 0-992 0,6-1-208 16,8-2-32-16,-1 3-16 0,-5 0-416 0,3 0-80 15,2 0 0-15,2 0-16 0,-3 0-208 0,2 0-32 16,2 0-128-16,1 3 192 0,0-2-192 0,1 1 0 15,-1 1 0-15,0 1 0 16,0 3-2176-16,-1-1-544 0</inkml:trace>
  <inkml:trace contextRef="#ctx0" brushRef="#br0" timeOffset="-103060.34">5801 8882 13823 0,'10'1'1216'0,"0"3"-960"16,-4 1-256-16,5-1 0 0,2-1 6768 0,0 1 1296 16,-8-4 272-16,4 0 48 0,4 2-6000 0,-1-2-1200 0,0 0-240 0,0 0-48 15,-1 0-640-15,3 0-112 0,0 0-16 0,0 0-128 16,2 0 128-16,0 2-128 0,1 0 0 0,-1 2 0 31,-1-1-2880-31,-2-1-640 0</inkml:trace>
  <inkml:trace contextRef="#ctx0" brushRef="#br0" timeOffset="-102632.14">6495 8890 26207 0,'0'0'1152'0,"0"0"256"0,0 0-1136 0,0 0-272 16,13 0 0-16,-2 0 0 0,-3 0 2752 0,-8 0 512 16,7 0 80-16,1-4 32 0,0 4-1760 0,1 0-336 15,2 0-80-15,-1-3-16 0,1 3-624 0,-1-1-128 0,2-2-32 0,0 3 0 16,1 3-240-16,-1-3-160 0,-1 0 192 0,2 1-192 15,2 2-512-15,-2-2-192 0,-1 4-64 16,0-3-18192-16</inkml:trace>
  <inkml:trace contextRef="#ctx0" brushRef="#br0" timeOffset="-102416.66">6946 8709 36223 0,'0'0'1600'0,"0"0"336"0,4 6-1552 0,-1-2-384 16,-3-4 0-16,6 10 0 0,-6-10 2352 0,2 10 384 0,0 3 80 0,0 2 0 15,2 2-1392-15,0 2-272 0,-1-2-64 0,-1 5-16 0,2-2-592 0,0 0-112 16,0 1-32-16,1 2 0 0,1 4-208 0,-1-4-128 16,0 3 128-16,0-2-128 0,2-1 0 0,-2 1 0 15,0-4 0-15,1-1 0 16,0-4-768-16,1-2-240 0,-2 0-32 0</inkml:trace>
  <inkml:trace contextRef="#ctx0" brushRef="#br0" timeOffset="-96360.86">7452 8566 12895 0,'0'0'1152'0,"0"0"-928"0,0 0-224 0,0 0 0 16,0 0 2688-16,0 0 480 0,0 0 96 0,0 0 32 15,0 0-576-15,7 3-112 0,1 1-32 0,-3 4 0 16,-2 1-912-16,-1 1-176 0,0 1-32 0,-1 2-16 16,0 2-336-16,2 3-64 0,1 5-16 0,-2-1 0 0,0 5-384 0,0-3-96 15,2 5-16-15,0-1 0 0,-1 2-192 0,1 0-32 16,0 3-16-16,0-1 0 0,2 3-96 0,2 4-32 15,0-3 0-15,0 2 0 0,2 2-160 0,-1-1 160 16,-1-5-160-16,0 1 160 0,1-3-160 0,0 1 0 16,-1-6 144-16,0 2-144 0,-1-3 0 0,-1-2 0 15,1-1 0-15,-1 1 0 0,-2-4 0 0,0-3 0 16,0 0 0-16,-1 2 0 0,-2-2 0 0,0-1 0 16,-1-2 0-16,-1 2 0 0,-2 1 0 0,1-4-128 15,-2 0 128-15,-5-2 0 0,-7-1-128 0,4 2 128 16,4-4-128-16,-6 1 128 0,-8-2-160 0,2-3 160 15,6-1-192-15,-5 0 192 0,-7 1-192 0,1-1 64 16,3-1 128-16,0 0-208 0,-3-2 208 0,-1 2 0 16,-2 1-160-16,-1-2 160 0,6-1 0 0,-6 3-144 15,-3-3 144-15,-2 0 0 0,-1 0-144 0,-3 0 144 16,-4 0 0-16,2 0-144 0,2 0 144 0,1 0 0 0,-1 0 0 0,-7 1 0 16,4 2 0-16,1-1 0 0,1 0 0 0,0 0 0 15,-1 1 0-15,2-2 0 0,2 2 0 0,-2-3 0 16,-3 2 0-16,3 0 0 0,7-2 0 0,-1 2 0 15,1-2 0-15,2 0 0 0,4 3 0 0,0-2 0 16,3-1 0-16,1 3 0 0,0 1 0 0,1-2 0 16,-1-2 0-16,2 2 0 0,-2 0 0 0,3 1 0 15,-1-3 0-15,1 4 0 0,0-4 0 0,2 2 0 16,1 0 0-16,1 0 0 0,-3-2 0 0,1 0 128 0,3 0-128 0,1 0 0 16,-1 0 0-16,0 0 0 0,0 0 0 15,4-2 0-15,2 0 0 0,0 2 0 0,-5-2 0 16,4 2 0-16,8 0 0 0,-5-4 0 0,-3 1 0 0,1-1 0 15,7 4 0-15,0 0 0 0,-8-2 0 0,3-2 0 16,5 4 0-16,0 0 0 0,-2-7 0 0,-1 1 0 16,3 6 0-16,0 0-128 0,-1-7 128 0,-1 1 0 15,-3 2 0-15,2-3 0 0,3 7 0 0,-1-6 0 16,-5 2 0-16,2-3-128 0,4 7 128 0,0 0 0 16,-3-6 0-16,0-1 0 0,-1 1 0 0,2-1 0 15,-1 3 0-15,1-1 0 0,-5-2 0 0,3 3 0 16,4 4 0-16,-4-4 0 0,-5-2 0 0,4 2 0 15,5-3 0-15,-3-2 0 0,-3-1 0 0,2 1-128 16,4 2 128-16,0-1 0 0,-4-4 0 0,1 5 0 0,1-3 0 0,-1 2-128 16,3-3 128-16,-1 0 0 0,-3-2 0 15,1 3 0-15,4-1 0 0,-1-2 0 0,-4 0 0 16,1 0-128-16,1 0 128 0,0 0 0 0,-2-2 0 16,1 2-128-16,0-3 128 0,1 2 0 0,-1-2 0 15,1 2 0-15,-2-2 0 0,1-1 0 0,0 0 0 16,-1 0 0-16,-1-1 0 0,1 1 0 0,3-4 0 0,-2 4 0 15,-1-3 0-15,1 1 0 0,1-1 0 0,1 0 0 16,-3-1 0-16,3-1 0 0,-1 1 0 0,2 1 0 16,0 1 0-16,-1 2 0 0,-2 0 0 0,1 0 0 15,2 1 0-15,0-1 0 0,-2 1 0 0,2 2 0 0,2-2 0 16,-2 2 0-16,0 1 0 0,0-1 0 0,1 4 0 16,0-3 0-16,1 1 0 0,-2 2 0 0,0-3 0 0,0 2 0 15,1 5 0-15,-1-5 0 0,-1 1 0 0,1 0 0 16,0 0 0-16,0 1 0 0,0-2 0 0,0 1 0 15,1 1 0-15,-1-2 0 0,0 2 0 0,0 1 0 16,0-1 0-16,0-2 0 0,0 5 0 0,0-3 0 16,0 1 0-16,0 1 0 0,1-2 0 0,-1 1 0 15,-1 2 0-15,1-3 0 0,-1 2 0 0,1-1 0 16,-2-1 0-16,2 0 0 0,2 1 0 0,-2 1 0 16,0 1 0-16,0-1 0 0,0 1 0 0,1-1 0 0,0 3 0 15,-1-5 128-15,-1 5-128 0,1 4 0 16,3-6 0-16,-3 6 0 0,1-4 0 0,0-3 0 15,-1 7 0-15,0 0 0 0,3-6 0 0,0 0 0 16,-3 6 0-16,0 0 128 0,3-3-128 0,-3 3 0 0,6-4 0 0,-1 0 0 16,0-2 0-16,0 2 0 15,-5 4 0-15,7-3 128 0,1 0-128 0,-2 0 0 0,-6 3 0 0,7-4 0 16,2 2 0-16,-1 0 0 16,-8 2 0-16,6-5 0 0,1 1 0 0,-7 4 0 0,5-4 0 0,-5 4 0 15,5-2 0-15,2-2 0 0,-7 4 0 0,7-3 0 16,-7 3 0-16,0 0 0 0,6-4 0 0,-6 4 0 15,0 0 0-15,7-4 0 0,1 2 0 16,-2 2 0-16,-6 0 0 0,0 0 0 0,9-4 0 0,-1 4 0 16,-8 0 0-16,8-3 0 0,-1-1 0 0,2 4 128 15,0 0-128-15,0 0 0 0,-2 0 0 0,0 0 0 0,3 0 0 16,-1 2 0-16,-1 0 0 0,1 1 128 0,1 1-128 16,2-2 0-16,0 0 0 0,1 0 128 0,1 2-128 15,3-1 128-15,2-3-128 0,0 2 128 0,2 0-128 16,2-2 0-16,0 2 0 0,1 1 0 0,-2-3 0 15,2-3 0-15,0 1 0 0,4 2 0 0,1 0 0 0,4 0 0 16,1 0 0-16,1 0 0 0,2 2 0 0,1-2 0 16,0 3 0-16,1-2 0 0,0-1 0 0,-1 0 0 15,-1 0 0-15,-1 0 0 0,-1-1 0 0,0 1 0 16,0 0 0-16,3 0 0 0,-1 0 0 0,1 0 0 16,0 1 0-16,-1-1 0 0,-2 0 0 0,-1 0 0 15,-1 0 0-15,-2 0 0 0,-1 0 0 0,0-1 0 16,-3-2 0-16,-4 3 0 0,-2 0 0 0,-1 0 0 15,-2 0 0-15,-1-2 0 0,-3 2 0 0,1 0 0 0,-2 0 0 0,-1 0 0 16,-3 0 0-16,0 0 0 16,0 0 0-16,2 2 0 0,-2-2 0 0,-1 3 0 0,-2-3 0 0,1 1 0 15,-1-1 0-15,-6 0 0 0,0 0 0 0,7 3 0 16,-7-3 0-16,0 0-128 0,0 0 128 0,0 0 0 16,0 0 0-16,0 0 0 0,7 0 0 0,-7 0 0 15,0 0 0-15,0 0 0 0,0 0 0 0,0 0 0 16,5 4 0-16,-5-4 0 0,0 0 0 0,0 0 0 15,0 0 0-15,0 0 0 0,0 0 0 0,0 0-128 16,0 0 128-16,0 0 0 0,0 0 0 0,0 0 0 16,0 0 0-16,0 0 0 0,0 0 0 0,0 0-128 15,0 0 128-15,0 0 0 0,0 0 0 0,0 0 0 16,0 0 0-16,0 0 0 0,0 0 0 0,0 0 0 16,0 0 0-16,0 0 0 0,0 0 0 0,0 0 0 0,1 6 0 0,-1-6 0 15,0 0 0-15,1 10 128 0,1-3-128 16,-1 0 0-16,0 2 128 0,-1 2-128 0,-1-1 0 15,2 2 144-15,-1 2-144 0,0-1 0 0,2 0 0 0,-1 1-144 16,2 0-16-16,-3-2-13264 16,0-2-2640-16</inkml:trace>
</inkml:ink>
</file>

<file path=ppt/ink/ink2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12T13:02:52.059"/>
    </inkml:context>
    <inkml:brush xml:id="br0">
      <inkml:brushProperty name="width" value="0.05292" units="cm"/>
      <inkml:brushProperty name="height" value="0.05292" units="cm"/>
      <inkml:brushProperty name="color" value="#FF0000"/>
    </inkml:brush>
  </inkml:definitions>
  <inkml:trace contextRef="#ctx0" brushRef="#br0">11066 6908 2751 0,'0'0'128'0,"0"0"16"0,-7 4-144 0,7-4 0 15,0 0 0-15,0 0 0 0,0 0 6240 0,0 0 1216 16,-2 3 240-16,2-3 48 0,0 0-4912 0,0 0-976 15,0 0-208-15,0 0-48 0,0 0-400 0,0 0-96 0,0 0-16 0,0 0 0 16,0 0-112-16,0 0-16 16,0 0-16-16,0 0 0 0,0 0-400 0,0 0-80 15,8 4-16-15,1-4 0 0,0 0-112 0,3 0-16 0,-1 0-16 0,5-3 0 16,-1 2-176-16,-2 1-128 0,0-3 144 16,0 3-144-16,-1-4 0 0,2 1 128 0,2 0-128 15,-3 0 0-15,0 2 0 0,1-2 0 0,3 3 0 0,-5 0 0 16,-12 0-1824-1,0 0-352-15,11 0-80 0</inkml:trace>
  <inkml:trace contextRef="#ctx0" brushRef="#br0" timeOffset="1217.83">11510 6871 911 0,'0'0'0'0,"0"0"0"0,0 0 0 0,0 0 0 0,-3-6 2096 0,1 2 336 0,2 4 64 0,-2-7 0 15,2 7 144-15,0 0 32 0,0 0 0 0,-2-6 0 16,-1-1-368-16,3 7-64 0,0 0 0 0,0 0-16 15,-3-9-432-15,3 9-96 0,0 0-16 0,0 0 0 16,0 0-464-16,0 0-112 0,0 0-16 0,0 0 0 16,0 0-112-16,0 0-16 0,0 0-16 0,0 0 0 15,0 0-112-15,6 9-32 0,-1-1 0 0,1 4 0 16,0-2-112-16,-1 4-32 0,0 0 0 0,2 2 0 0,-1 1-144 16,1 0-16-16,1 2-16 0,0-2 0 15,-1 3-208-15,1-4-32 0,-1-2-16 0,-1-1 0 0,1 4-224 0,-1-4 144 16,1-2-144-16,0 1 128 0,-1-2-128 15,2 1 0-15,-2-2 0 0,1-1 0 0,-2-6 0 16,-5-2 0-16,0 0-176 0,0 0 176 0,8-2-224 0,-1-2 32 16,-2-7 16-16,-1 1 0 0,-2-6 32 0,0-1 0 15,-1 0 0-15,-1-5 0 0,-1-2 0 0,-1 1 0 16,1-6 0-16,-1 4 0 0,-2-1 144 0,0 2 0 16,0 1 160-16,0 0-160 0,0 0 0 0,1 3 0 15,1-1 0-15,0 1 0 0,1 1 0 0,1-1 0 16,0 6 0-16,0-2 0 0,-1-1 0 0,2 4 128 15,0 2-128-15,1 1 0 0,0 1 0 0,1 2 0 16,-1 1 128-16,2 2-128 0,-4 4 0 0,7-7 144 16,0 5-144-16,-1-2 128 0,1 1-128 0,0 2 128 15,3-2-128-15,0 3 128 0,2-3-128 0,1 3 0 16,-1-1 144-16,1-1-144 0,1 2 0 0,3-3 128 16,2-1-128-16,0 1 0 0,2 2 0 0,0-5 0 0,0 0 0 0,-1 2 0 15,-1-2 0-15,1-1 0 0,-2 1 0 16,-1 2 0-16,0-3 0 0,-1 1 0 0,-1 2 0 0,-2-3 0 15,-2 5 0-15,1-2 0 0,-1 1 0 0,-1 3 0 16,-1-1-768 0,-1 1-112-16,-8 0-16 0,0 0-16 0,0 0-2672 0,7 4-512 0</inkml:trace>
  <inkml:trace contextRef="#ctx0" brushRef="#br0" timeOffset="1850.25">11983 6746 7359 0,'0'0'320'0,"0"0"80"0,0 0-400 0,0 0 0 15,0 0 0-15,0 0 0 0,0 0 5264 0,0 0 976 16,0 0 192-16,0 0 32 0,0 0-3744 0,0 0-752 16,-7 0-160-16,7 0-16 0,0 0-672 0,0 0-128 15,0 0-32-15,0 0 0 0,-4-4-320 0,4 4-64 16,0 0 0-16,0 0-16 0,-1-4-304 0,1 4-48 16,0 0-16-16,4-7 0 0,0 1-192 0,1-1 176 0,0 3-176 15,2-1 160-15,1 1-160 0,-1 0 0 0,1 2 0 0,1-2 128 16,1 1-128-16,-3 0 128 0,3 2-128 0,-3 1 128 15,1 1-128-15,0 2 192 0,-8-3-192 0,7 7 192 16,-7-7-48-16,5 10 0 16,-2-3 0-16,-3 6 0 0,-3 0 80 0,-1 2 16 0,-2 0 0 0,-4 1 0 15,1-2-32-15,0-1 0 0,-1 3 0 0,-1-4 0 0,1 1-208 16,0 0 0-16,1-4 0 0,1 1 0 0,2-3 0 16,1 0 0-16,-1-1 0 0,6-6 0 15,0 0-128-15,0 0 128 0,0 0 0 0,0 0 0 0,0 0 0 0,0 0 0 16,0 0 192-16,0 0-48 0,8 0-16 0,3 0 0 15,-1-3 0-15,2 3 0 0,1-1 0 16,0 1-128-16,0 1 192 0,0-1-64 0,2 3-128 0,-1 0 128 16,-1 1-128-16,-1 0 128 0,-3 2 48 0,-1 3 0 15,-1-1 0-15,-2 4 0 0,-1-2 160 0,-2 1 48 16,0 2 0-16,-4 1 0 0,0 2-128 0,-2 1-32 16,-3-1 0-16,-1-2 0 0,-1 2-224 0,0-3 176 15,0-2-176-15,1-5 160 0,0 2-160 0,-1-1 0 16,0-1 0-16,-2 1 0 0,1-5 0 15,-2 2 0-15,-1-4-176 0,-1 0 176 0,1 0-176 0,2-4 176 16,2 0-208-16,2-2 80 16,2-3-1008-16,5 9-192 0,-2-8-32 0,0-1-12656 15,2 2-2512-15</inkml:trace>
  <inkml:trace contextRef="#ctx0" brushRef="#br0" timeOffset="2223.39">12339 7372 15663 0,'13'2'688'0,"-13"-2"144"0,0 0-656 0,0 0-176 0,0 0 0 0,0 0 0 0,0 0 5888 0,0 0 1152 15,0 0 240-15,0 0 32 0,-9-2-4944 0,-3 0-1008 16,-5 0-192-16,-1-1-32 0,-2 2-496 0,-2-2-80 16,-3 3-32-16,-4 3 0 0,-4-3-224 0,6 0-48 15,-5 1-16-15,-2 2 0 0,-2-3 0 0,-1 2 0 16,0 0 0-16,2 0 0 0,0 1-48 0,-9 1-16 16,5 2 0-16,2-2 0 0,5 3-176 0,0-3 128 15,-1 2-128-15,3 1 128 0,9-2-128 0,-1-1 0 16,0 0 144-16,2 3-144 0,2-3 0 15,2 2 128-15,2 1-128 0,1-1 0 0,-2 3 0 0,5-2 0 16,3-1-192-16,3 1 64 16,3 1-2048-16,6 1-384 0,6-2-96 0</inkml:trace>
  <inkml:trace contextRef="#ctx0" brushRef="#br0" timeOffset="3106.76">11892 7611 8287 0,'0'0'736'0,"0"0"-592"0,0 0-144 0,0 0 0 15,0 0 6016-15,0 0 1152 0,0 0 256 0,0 0 32 16,0 0-4640-16,-5-1-912 0,5 1-192 0,0 0-48 16,-4-5-1088-16,4 5-208 0,4-7-48 0,-3-1-16 15,-3 2-304-15,2-1 0 0,1 1 128 0,3-1-128 16,0 1 0-16,1-1 0 0,2 1 0 0,-1-1 0 16,1 1 160-16,1-2-160 0,-2 1 128 0,5 2-128 0,-1 1 304 0,2-3-32 15,-2 3 0-15,2 2 0 0,0 1-16 0,-3 1-16 16,2 1 0-16,-2 1 0 15,0 1 144-15,-1 1 16 0,-8-4 16 0,6 7 0 16,-2 0 48-16,-1 5 16 0,-3-1 0 0,-3 2 0 16,-1 1-96-16,-1 2 0 0,0 1-16 0,-3-1 0 0,-1-2-224 15,-2-1-144-15,1 0 192 0,1 0-192 0,0-2 0 0,2-2 0 16,3-1 0-16,0-2 0 0,4-6 0 0,-4 4 0 16,-1 2 0-16,5-6 0 0,0 0 0 0,0 0 0 15,0 0-128-15,0 0 128 0,0 0 0 0,7 1 0 16,-7-1 0-16,10 2 0 0,3-2 0 0,0 3 0 15,-1-3 0-15,1 4 0 0,3-1 0 0,-1-2 0 0,3 2 0 16,0 3 0-16,-1 1 352 0,-4-3-32 16,0 2-16-16,0-2 0 0,-1 5 48 0,-2 0 16 15,0 2 0-15,-3-1 0 0,0 3-96 0,0 2-16 16,-4 3 0-16,-1-1 0 0,-4 0-64 0,-1 0-32 16,-5 3 0-16,0-3 0 0,-4 0-160 0,-1 1 0 0,-1-3 0 15,-1-2 0-15,5-3 0 0,-3-1 0 0,-4-2 0 0,0 0 0 16,1-1 0-16,-1-2 0 0,-3-1 0 15,3-3 0-15,3-3-176 0,-2 0 176 0,3-1-128 0,0 1 128 16,1-4 0-16,2-2-160 0,2 2 160 16,-1-1 0-1,-5-1-464-15,8 3 16 0,5-5 0 0,-1 2 0 0,0 1-1792 16,6-1-368-16,7-1-64 0</inkml:trace>
  <inkml:trace contextRef="#ctx0" brushRef="#br0" timeOffset="5372.5">4244 7212 3679 0,'0'0'160'0,"0"0"32"0,1-7-192 0,-1 7 0 15,0 0 0-15,0 0 0 0,3-6 5152 0,-3 6 992 0,0 0 192 0,0 0 32 16,0 0-3280-16,0 0-656 16,0 0-128-16,0 0-16 0,0 0-544 0,0 9-96 15,0 0-32-15,-2 2 0 0,1 2-512 0,0 1-96 0,-1 2-32 16,1 1 0-16,-1 0-288 0,-1 3-64 0,0-1-16 0,-1 1 0 16,3 3-128-16,0-2-32 0,-1 3 0 0,2 1 0 15,0-4-96-15,2 2-32 16,0-3 0-16,1 0 0 0,1-3-192 0,0 0-128 15,1-2 160-15,2-1-160 0,-1-4 0 0,2 0 0 0,-1-3 0 0,3 0 0 16,1-5 0-16,0-2 0 0,1 0 0 0,0-6 0 16,0-1-288-16,-1-2-48 0,3-5-16 0,-3-2 0 15,0-1-224 1,-1-5-32-16,1-3-16 0,-2-2 0 0,-1 4 128 16,0-1 32-16,-2-5 0 0,-1 6 0 0,-1-1 240 0,-1 1 48 0,-2-1 16 0,-1 5 0 0,0-4 160 15,0 6 0-15,-1 0 0 0,1 4 0 16,-1-1 0-16,-1 1 0 0,1 3 0 0,1 1 0 0,0 9 0 15,0 0 0-15,0 0 0 0,0 0 128 0,0 0 320 0,0 0 64 16,-3 9 0-16,1 2 16 0,-1 2-48 0,1 3-16 16,-1 1 0-16,2 0 0 0,-2 2-144 0,2 1-48 15,-1 1 0-15,1-1 0 0,0 2 32 0,1-1 0 16,0 1 0-16,1-1 0 0,0 3-64 0,2-2-16 16,1-1 0-16,0 1 0 0,0-5-80 0,1 0-16 15,0-1 0-15,3-4 0 0,0 0-128 0,0-2 0 16,-2-3 0-16,4-4 0 0,0 0 0 0,2-6 0 15,0 0 0-15,-1-4-176 0,0-3-112 0,-1-2-32 0,1-3 0 0,-1-2 0 32,-1-2-304-32,-1-4-64 0,0 0-16 0,0-11 0 15,-3 4 176-15,-1 10 16 0,0-2 16 0,0-8 0 0,-1 5 304 0,-2 6 192 0,-1 2-208 0,0 0 80 0,0 3 128 16,0-2-160-16,0 3 160 0,0 3-160 16,0-3 160-16,0 2 0 0,-1 5 0 0,1 6 0 15,0 0 0-15,0 0 0 0,0 0 160 0,0 0-160 16,0 0 304-16,-2 7-48 0,1 6 0 0,0 1 0 15,-2 1 192-15,2 2 16 0,-2 0 16 0,2 3 0 0,-2 0-96 0,2 1-32 16,-3 1 0-16,3-1 0 0,-1 2-64 0,1 1-16 16,1 1 0-16,0-2 0 0,0-2-16 15,1 2-16-15,1-4 0 0,0-2 0 0,2 3-240 0,-2-6 176 16,-1-3-176-16,0-2 160 0,1 0-160 0,0-4 0 16,-2-5 0-16,0 0 0 0,0 0 0 0,0 0-144 15,4-7 144-15,-1-3-160 0,-2 0 160 0,0-3-192 16,1-4 192-16,-1 0-192 0,0-3 192 0,1 0-128 15,-1 0 128-15,-1-3-128 0,1 2 128 0,1-8 0 16,0 3-144-16,1 9 144 0,-1 3-240 0,1-3 32 16,1-3 0-16,0 4 0 0,0-1 208 0,2 4-176 15,2-1 176-15,0 2-160 0,0 2 160 0,0 1 0 16,-2 1 0-16,2 4 0 0,1 1 0 0,-1 3 0 16,0 0 0-16,0 4 0 0,0 1 0 0,0 3 144 15,-1 1-144-15,0 2 160 0,0 2-32 0,-4 4-128 0,0 0 192 0,0 3-64 16,-2-1 64-16,0 1 0 15,-1 1 0-15,0 1 0 0,0 2 64 0,2-1 0 16,-2-2 16-16,1 1 0 0,0-1-80 0,1 2 0 0,0-6-16 16,1-2 0-16,-1 0-176 0,2-2 128 15,2-3-128-15,1 0 128 0,0-7-128 0,1 0 0 0,1-2 0 16,2-1 0-16,-1-4-256 0,2-2 32 0,1-5 0 0,1 1 0 31,-1-3-1712-31,2 0-352 0,-1-4-64 0,2 1-11280 0,-2-5-2240 0</inkml:trace>
  <inkml:trace contextRef="#ctx0" brushRef="#br0" timeOffset="6169.9">5087 7068 5519 0,'1'-17'240'0,"1"10"64"16,-2 1-304-16,1-1 0 0,-1 1 0 0,0 6 0 0,0 0 6608 0,0 0 1264 16,0 0 256-16,0 0 64 0,0 0-4448 0,0 0-880 15,0 0-176-15,3 10-48 0,-2 3-928 0,0 4-192 16,1 3-48-16,-2 0 0 0,0 1-624 0,0 3-128 15,1 1-16-15,-1 4-16 0,0-1-192 0,1-2-48 16,1 1 0-16,-1-1 0 0,0 1-128 0,2-1-48 16,-2-1 0-16,3 1 0 0,0-4-272 0,0-1 160 15,0-1-160-15,0-3 128 0,0-4-128 0,0 0 0 16,-2-4 0-16,2-1 0 0,-4-8 0 0,0 0 0 0,0 0 0 16,0 0 0-16,0 0-224 0,1-10-80 15,-2-4-16-15,-1 0 0 0,-4-2 64 0,-2 3 0 16,-1-4 0-16,-2 2 0 0,-4 0 256 0,1 2-192 15,1 3 192-15,-2-2-160 0,1 4 160 0,-1 1 0 0,1 1 0 16,1 2 0-16,0 1 0 0,1 1 0 16,0 0 0-16,2 4 0 0,1 3 0 0,1-1 128 0,0 0-128 0,1 2 0 15,-1 1 128-15,3-1-128 0,0 1 128 16,1 2-128-16,0 2 0 0,1-1 144 0,3 3-144 16,0 0 0-16,-1 0 144 0,1 0-144 0,1 2 0 15,2-2 144-15,0 3-144 0,1-2 0 0,0-1 0 0,2 3 128 16,2-2-128-16,1-3 0 0,0 1 0 0,2-2 128 15,-1 0-128-15,3-3 0 0,0-3 0 0,2-1 0 16,-1-1 0-16,3-2-176 0,2-2 176 0,0-2-192 16,0-3-192-16,6-3-64 0,-3-2 0 15,-9 4 0-15,0-1-128 0,0 1-16 0,-1-4-16 16,-2 2 0-16,-2-1 176 0,4-2 48 0,-3 3 0 0,-4 3 0 0,-1 1 208 16,0-1 176-16,-1 0-208 0,-1 1 80 0,1-1 128 0,-2 1 0 15,2-1 0-15,0 1 0 0,-3 6 0 0,2-7 0 16,1 1 0-16,1 2 0 0,0-3 0 0,0 1 0 15,0 2 0-15,0 0 0 0,-4 4 0 0,6-6 0 16,1 3 128-16,-1-1-128 0,-1-3 144 0,2 1-144 16,0-1 192-16,-1 0-192 0,-1 1 128 0,1-1-128 15,-1-2 0-15,1-1 0 0,-2-1 0 0,-1 2 0 16,-2 1 0-16,-1-5 0 0,-1 3 0 0,0 3 0 16,-2-2 0-16,-2 0 0 0,-2 1 0 0,2 1 0 0,-2 5 0 0,1-2 0 15,-2 1 0-15,0 3 0 16,-1 0 128-16,0 3-128 0,-2 1 128 0,2 1-128 0,0 0 144 0,0 4-144 15,1 1 224-15,0 0-48 16,2 3-16-16,0 0 0 0,1 4 80 0,1-2 16 16,1 0 0-16,3 2 0 0,0 0 48 0,3 3 16 0,1 0 0 15,1-1 0-15,1 1-48 0,1 1 0 0,3-1 0 0,5 6 0 16,0-5-112-16,-5-8-32 0,2 3 0 16,8 3 0-16,-1-4-128 0,-3-5 0 0,1-3 0 0,3-1 0 15,-2 1 0-15,2-5-144 0,-1-2 144 0,2-2-208 16,-1-2-112-16,-1 1-32 0,0-3 0 0,-2-2 0 15,0-4-1472 1,-1 1-288-16,-1-2-64 0,-2-1-11712 0,-1-2-2320 0</inkml:trace>
  <inkml:trace contextRef="#ctx0" brushRef="#br0" timeOffset="6720.95">5732 7182 11967 0,'0'0'528'0,"6"-4"112"0,2-3-512 0,4-2-128 0,0 1 0 0,-5 2 0 0,0-3 4400 0,1 1 848 16,-2-4 160-16,0 1 32 0,-3 4-3216 0,1-5-656 16,-1 1-128-16,-2 1-32 0,-2-3-640 0,-3 2-128 15,0 1-16-15,-2-2-16 0,-2-1-128 0,-1 2-32 16,-2 1 0-16,1 1 0 0,-2 2 48 0,0 3 0 16,-1 0 0-16,0 2 0 0,0 4 144 0,0 2 48 15,0 0 0-15,-1 5 0 0,0 1 80 0,1 0 0 16,1 4 16-16,2 5 0 0,-1-2-32 0,2 2-16 15,1 2 0-15,3 3 0 0,1 0-96 0,1 2-32 0,1 1 0 16,2 5 0-16,0-1-240 0,1-1-48 16,2-1-16-16,-1 1 0 0,1 0-176 0,1 3-128 15,1-3 144-15,0 4-144 0,1-1 0 0,-1-3 128 16,-1-2-128-16,0-2 0 0,-2 0 0 16,2-6 0-16,-2-1 0 0,-2-4 0 0,0-2 0 0,-2-3-128 0,2-10 128 0,0 0-160 31,0 0-688-31,0 0-144 0,0 0-32 0,0 0 0 15,-2-10 160-15,2-6 32 0,1 2 0 0,3-3 0 0,1-3-1328 0,6-6-256 16,-1 0-48-16,-2 9-16 0,1 0-720 0,2 0-128 16,-1-3-48-16,2 0 0 0,0-1 1472 15,-1 2 304-15,1 3 48 0,-1 2 16 0,-1 0 1088 0,1 4 208 0,-2-3 48 0,-1 6 16 0,-3 1 2384 0,-2-1 480 16,-3 7 80-16,0 0 32 0,0 0 208 0,-7-2 32 16,-2 2 16-16,-3 0 0 0,0 2-1088 0,-2 2-224 15,-4-1-32-15,-2 1-16 0,-2 0-768 0,-1 1-160 16,1 3-16-16,0-2-16 0,0 0-432 0,1-3-96 15,0 1-16-15,1-4 0 0,3 3-192 0,3-2 0 16,-1 2 128-16,5-3-128 0,2 3 0 0,1-3 0 16,7 0 0-16,0 0 0 15,0 0-576-15,0 0-192 0,0 0-64 0,0 0 0 16,9-3-1440-16,3 0-288 0,3 2-64 0,2-2-15760 0</inkml:trace>
  <inkml:trace contextRef="#ctx0" brushRef="#br0" timeOffset="7014.91">5832 7327 11967 0,'0'0'528'0,"0"0"112"0,0 0-512 0,0 0-128 15,0 0 0-15,0-6 0 0,-1-4 4176 0,1 4 816 16,0-2 144-16,-1 2 48 0,1 6-3040 0,0 0-608 16,-3-7-112-16,3 7-16 0,0 0-208 0,0 0-48 0,0 0 0 0,0 0 0 15,0 0-64-15,0 0 0 0,0 0-16 16,0 0 0-16,0 0-48 0,-4 7-16 0,2 3 0 0,-1 3 0 15,2 0-272-15,-1 2-48 0,1 0-16 0,1 2 0 16,0 3-224-16,0 10-32 0,0-2-16 0,1-11 0 16,1 2-160-16,-1 1-48 15,0 2 0-15,1-3 0 0,0-1-192 0,1-1 128 0,1 0-128 0,0-1 0 0,0-6 0 16,1 1 0-16,0-5 0 0,4-2 0 16,0-4-1008-1,-1-1-240-15,1-6-48 0,6-6-16 0,-1 3-1936 0,-2-3-384 16,0-1-80-16,6-9 0 0</inkml:trace>
  <inkml:trace contextRef="#ctx0" brushRef="#br0" timeOffset="7660.22">6068 7275 8287 0,'0'0'368'0,"0"0"80"0,0 0-448 0,0 0 0 16,0 0 0-16,0 0 0 0,-5 9 6896 0,2-1 1296 16,1 1 256-16,-1 4 48 0,-1 0-5184 0,1-2-1040 15,1 2-208-15,-3 0-32 0,-1 1-912 0,4-5-176 16,-1 2-48-16,-2 9 0 0,-2-1-352 0,2 1-80 15,0 1-16-15,2-8 0 0,1 4-160 0,-4 9-32 0,1-6-16 16,3-7 0-16,0 0-240 0,1-3 128 16,-2 4-128-16,2-4 0 0,0-1 0 0,1-4 0 15,0-5 0-15,0 0 0 0,0 0 0 0,0 0 0 0,0 0 0 0,0 0 0 16,2-5 0-16,2-4-128 0,1-4 128 0,1 0-160 16,-2-4 160-16,1-3-208 0,0 1 80 15,4-9 128-15,-3 2-400 0,-1 9 32 0,1 0 16 0,2 1 0 16,0-1-16-16,0 1 0 15,0 2 0-15,0-2 0 0,-1 2 176 0,3 1 16 0,-1 2 16 0,-1 2 0 16,-2 2 160-16,2 1 0 0,0 2 0 0,0 4 0 16,-8 0 0-16,9 3 128 0,-1 1-128 0,-2 2 128 15,1 2 0-15,-2 4 16 0,-1-2 0 0,0 3 0 16,-1 0 192-16,-1 1 48 0,0 0 0 0,0 2 0 0,1-2-96 16,-1 3-16-16,0 1 0 0,0-3 0 15,2 2-80-15,1-4 0 0,1 3-16 0,3 3 0 0,0-2-176 0,-1-9 160 16,0 1-160-16,1-2 160 0,0-3-160 0,3-2 0 15,0 0 0-15,2-2 0 0,2-2 0 0,0 0 0 16,-1-2 0-16,2-3 0 0,2-3 0 0,-1 1 0 16,0-2-144-16,-1-2 144 0,-1 0 0 0,-2-4-160 15,0 1 160-15,-3-1-128 0,0 0-32 0,-2 2 0 16,-1 0 0-16,-3-2 0 0,-4 4-16 0,1-3 0 16,-2 2 0-16,-2 1 0 0,-2 2 176 0,2 0-208 15,-3 3 80-15,-5-3 128 0,-1 5-160 0,3 3 160 16,0 3 0-16,-1 4-144 0,-3 1 144 0,1 0 0 0,0 2 0 15,-5 9 0-15,3-3 128 0,5 0-128 16,0 0 128-16,-2 5-128 0,2 2 224 0,4-4-32 16,0 1 0-16,1 0 0 0,2 2 64 0,1 1 0 15,1 0 0-15,2 1 0 0,1-4-64 0,1 2 0 0,0-2 0 0,3 2 0 16,1-5-192-16,2-1 176 16,1 0-176-16,2-2 160 0,3-2-160 0,0-3 0 0,1 2 0 0,10-1 0 15,-3-2 0-15,-2-4 0 0,0-2 0 16,-2-2 0-16,0 1-144 0,-8-2-16 0,1 0 0 15,0-3 0-15,2 2-1184 16,0-1-224-16,-3-2-48 0,-1-1-16 0,0-2-1456 16,-1-2-304-16,1-4-48 0</inkml:trace>
  <inkml:trace contextRef="#ctx0" brushRef="#br0" timeOffset="8171.37">7164 6902 15663 0,'0'0'1392'0,"0"0"-1120"0,0 0-272 0,0 0 0 0,0 0 4976 0,0 0 928 16,0 0 192-16,-1 6 48 0,-2 5-3216 0,-1 2-640 16,-2 4-128-16,-1 2-32 0,0 5-928 0,-1 5-192 15,0-2-48-15,-1 3 0 0,-1 3-304 0,1-3-64 16,0 4-16-16,0-1 0 0,0 0-144 0,2-3-48 16,1 0 0-16,0-2 0 0,1 0-176 0,1 0-32 15,3-2-16-15,1 0 0 0,0-5-160 0,3 1 0 16,-1-2 0-16,3 4 0 0,1-7 0 15,-2-7 0-15,0-3 0 0,-4-7 0 0,7 2 0 0,-7-2 0 16,0 0 0-16,7-5 0 0,-2-1-448 0,-1-2 48 0,-1-3 0 16,-2-2 0-16,-1 0 0 0,-3 0 0 0,-2-3 0 15,-3 4 0-15,-1-1 192 0,-3 2 32 16,-3 3 16-16,-4-2 0 0,1 3 160 0,-2 0 0 0,1 4-144 0,-2 3 144 16,1 0 0-16,2 3 0 0,1 5 0 15,0 1 0-15,1 2 0 0,2-1 0 0,0 3 128 16,3 3-128-16,0-2 144 0,2 6-144 0,1-3 160 0,3 3-160 15,1-1 320-15,1 1-48 16,2 0 0-16,2-3 0 0,2 0-16 0,4 6 0 16,0-3 0-16,1-10 0 0,1-1-128 0,2 2-128 0,1-5 192 0,1 1-192 15,1 0 0-15,8-1 0 0,-1-3 0 0,-5-3 0 16,1 0 0-16,3-3 0 0,-1 1 0 0,1-5 0 16,1 3 0-16,-1-3 0 0,-2-2 0 0,-1 1 0 0,-3 2-128 15,1-1 128-15,-2-3 0 0,4-6-144 0,-5 3 144 16,-6 7-128-16,1-2 128 0,-3 1-128 15,1 1-1088-15,-2-4-224 16,-2 3-32-16,-1 0-16 0,0 7-1696 0,-3-10-336 0</inkml:trace>
  <inkml:trace contextRef="#ctx0" brushRef="#br0" timeOffset="10172.51">15998 7161 8287 0,'0'0'736'0,"0"0"-592"0,0 0-144 0,0 0 0 0,0 0 4816 0,0 0 944 16,0 0 176-16,0 0 32 0,-4 4-3712 0,4-4-736 15,-4 4-160-15,4-4-16 0,0 0-512 0,0 0-112 16,0 0-16-16,0 0 0 0,-6 2-112 0,6-2-16 15,-6 3-16-15,6-3 0 0,-5-3-48 0,5 3-16 16,0 0 0-16,0 0 0 0,0 0-144 0,0 0-32 16,-1-6 0-16,2-3 0 0,0 1-80 0,3 1-32 15,2-2 0-15,-1 1 0 0,1-1-208 0,1 2 144 16,1 0-144-16,0 0 128 0,0 1-128 0,1 0 160 0,0 2-160 0,3 2 160 16,-1 0-160-16,0 2 192 0,-2 2-192 0,0 3 192 15,0-1-64-15,-1 2-128 0,-1 5 192 16,-2 1-64-16,-1 2-128 0,-1 2 192 0,-2 1-192 0,-2 4 192 15,-2 1-16-15,0 6 0 0,-1-2 0 16,-2 4 0-16,-2-3 48 0,-1 2 16 0,0-1 0 0,0 1 0 16,-2 1-96-16,2-3-16 0,-2-1 0 15,1-2 0-15,-2-4-128 0,2-1 0 0,-1-6 0 0,2 0 0 16,0-2 0-16,0-5 0 0,1 1 0 0,1-6 0 16,1-1 0-16,6 0 0 0,-7-4-176 0,3-2 176 15,2-1-144-15,0-3 144 0,1-1-160 0,2 0 160 0,1-1 0 16,3-4 0-16,0 3-128 0,2 0 128 0,-1 2 0 15,1-2 0-15,1 3 0 0,0 1 0 0,-1 1 0 16,3 1 0-16,-1 2 0 0,0 1 0 0,-1 3 0 16,1-2 128-16,1 3-128 0,0 0 160 0,-10 0-32 0,9 4-128 15,0 3 192-15,0-1-64 0,0-2 64 0,-1 3 16 16,0 2 0-16,-2-3 0 0,-2 5-80 0,2-5-128 16,0 1 176-16,3-1-176 0,7 1 144 0,-4 0-144 15,-4-1 0-15,0-2 144 0,-1 0-144 0,-7-4 0 16,0 0 0-16,0 0 0 0,11 3 0 0,-3-3-192 15,-8 0 64-15,0 0 128 16,8-4-2368-16,-2-2-368 0,1 0-64 0</inkml:trace>
  <inkml:trace contextRef="#ctx0" brushRef="#br0" timeOffset="10731.45">16350 7271 36911 0,'0'0'1632'0,"0"0"352"0,0 0-1600 0,0 0-384 16,0 0 0-16,0 0 0 0,0 0 1920 0,4 6 320 0,2 5 48 0,-6-11 16 16,0 0-1200-16,3 9-224 0,-3-9-48 0,4 8-16 15,-4-8-288-15,4 13-48 0,0-4-16 0,-1 6 0 16,1-5-192-16,0 2-32 0,0 2-16 0,0-1 0 16,0 0-224-16,-1 1 0 0,0 0 128 0,2 2-128 15,1-3 0-15,-3 0 0 0,1 0 0 0,0 0 0 16,0-2 0-16,0-5 0 0,-1 2 0 0,-1-1 0 15,1-1 0-15,-3-6 0 0,0 0 0 0,0 0 0 16,0 0 0-16,0 0 0 0,7-4 0 0,-2-2 0 16,0-1-176-16,-1-3 176 0,-1-4-160 0,1-1 160 15,-2-2-128-15,1 0 128 0,-2 0 0 0,0-3-144 0,-1 0 144 0,0-1 0 16,0-1 0-16,0 1-128 0,-1 2 128 16,0-4 0-16,-1 5 0 0,2-2 0 0,0 3 0 15,0-2 0-15,0 3 0 0,2 2 0 16,-2 2-144-16,1 1 144 0,0-2-160 0,2 3 160 15,0 1-160-15,1 2 160 0,0 2-160 0,-1-1 160 0,-3 6-160 0,6-6 160 16,-6 6-160-16,6-4 160 0,-6 4 0 0,8 0 0 16,-8 0 0-16,9-3 0 0,0 3 144 0,-1 0-144 15,1 0 0-15,-1 0 144 0,0-1-144 0,1 1 0 16,0-3 0-16,2 1 0 0,1 1 0 0,1-2 0 16,1-1 0-16,2 1 0 0,0-1 0 0,1 0 0 15,0-1 128-15,2-1-128 0,2-1 0 0,2-1 0 16,-1 6 144-16,-1-5-144 0,-2 3 0 0,0-2 0 0,-2 2 0 0,-1 1 0 15,-2-1 0-15,-1 2-192 16,-2-1 192-16,-2 3-192 0,-1 3 192 0,-2-1 0 0,-6-2 0 16,4 7 0-1,-4-7-2432-15,0 8-448 0,0 2-80 0</inkml:trace>
  <inkml:trace contextRef="#ctx0" brushRef="#br0" timeOffset="11274.01">16646 7335 5519 0,'13'0'240'0,"-13"0"64"0,0 0-304 0,0 0 0 0,0 0 0 0,0 0 0 0,7-4 3728 0,-2-2 688 15,-1 2 144-15,0-3 32 0,-4 7-3392 0,3-6-688 16,-1-1-128-16,1 0-16 0,-3 7 144 0,3-6 48 15,-1-1 0-15,-2 7 0 0,0 0 640 0,3-6 128 16,-3 6 16-16,2-7 16 0,-2 7 112 0,4-6 32 16,-4 6 0-16,4-7 0 0,-4 7-224 0,0 0-64 15,6-4 0-15,-1 0 0 0,0-1-448 0,2 1-112 16,-1 0-16-16,2 2 0 0,1-2-304 0,0 1-64 16,2 2-16-16,-1-5 0 0,-2 5-112 0,0-1-16 15,0-1-128-15,1 2 192 0,1 1-192 0,1 0 128 16,-2 0-128-16,2 0 0 0,-1 1 144 0,-2 2-144 0,-2-1 128 0,-6-2-128 15,6 8 192-15,-2-1-64 0,-3-1 0 16,-2 3 0-16,-2 2 224 0,-1-1 32 16,0-3 16-16,-2 3 0 0,-2 2-208 0,0-1-32 0,0-4-16 0,-1 5 0 15,0-1-144-15,1-5 0 0,-1 1 0 16,1-1 0-16,0 1 0 0,8-7 0 0,0 0 0 0,0 0 0 16,-5 0 0-16,5 0 0 0,0 0 0 0,0 0 0 15,0 0 0-15,0 0 0 0,0 0 0 0,0 0 0 16,0 0 0-16,0 0 0 0,8 4 0 0,2 0 0 15,3 1 0-15,-1-4 0 0,0 2 0 0,1 1 0 0,0-2 128 0,0 2-128 16,-1-1 0-16,-2-2 128 0,-1 5 0 0,-1-3-128 16,-1 4 192-16,-7-7-64 0,4 9 48 0,-4-1 0 15,-4 1 0-15,-3-1 0 0,-2 4 48 16,-1-2 16-16,-3 1 0 0,1-2 0 0,0 1-240 0,-1 0 0 16,0-3 0-16,2 0 0 0,0-3 0 0,-3 1 0 15,0-1 0-15,4-1 0 0,10-3-192 0,-7 1-64 16,-1-1-32-16,8 0 0 15,0 0-2000-15,0 0-400 0,0 0-64 0,0 0-15616 0</inkml:trace>
  <inkml:trace contextRef="#ctx0" brushRef="#br0" timeOffset="11613.01">17220 7651 17503 0,'14'4'768'0,"-14"-4"176"0,6 5-752 0,-6-5-192 15,0 0 0-15,0 0 0 0,0 0 4624 0,0 0 896 0,0 0 176 0,-12 1 48 16,-5-1-3488-16,-4 0-688 0,-4 0-144 0,-4-1-16 16,-6 2-512-16,-4-1-80 15,-5 3-32-15,6-2 0 0,-4 2-320 0,-1-3-64 0,-1 2-16 0,0-2 0 16,3 2-80-16,-3 0-32 0,1-2 0 0,-15 3 0 15,17-2-48-15,-4 4-16 0,-2-1 0 16,4 0 0-16,5-1-208 0,0 1 176 0,-2-2-176 0,4 2 160 16,-5 0-160-16,8-1 0 0,9 0 0 0,0-3 128 15,-1 3-128-15,3-3 0 0,6 0 0 0,4 0 128 16,2 0-992-16,2-2-208 16,1 1-32-16,7 1-16 0,0 0-2416 0,0 0-496 0</inkml:trace>
  <inkml:trace contextRef="#ctx0" brushRef="#br0" timeOffset="12274.94">16583 7821 2751 0,'0'0'128'0,"0"0"16"0,0 0-144 0,0 0 0 0,0 0 0 0,0 0 0 16,0 0 6320-16,0 0 1232 0,0 0 240 0,0 0 48 16,0 0-5200-16,0 0-1040 0,3-7-192 0,0 1-64 15,-2 2-592-15,0-3-128 16,2 3-32-16,1-1 0 0,1 0-96 0,0 0-32 0,-1-2 0 0,-4 7 0 15,4-6-112-15,3 2-32 0,3-3 0 0,3 3 0 16,2 2-96-16,-2 2-32 0,-4-3 0 0,3 3 0 16,1 0 128-16,-4 3 0 0,-9-3 16 0,7 2 0 15,2 2 48-15,1 3 0 0,1-3 0 0,-3 2 0 0,-8-6-112 16,2 9-16-16,1-1 0 0,-2 5 0 0,-2 0 64 16,-3 3 0-16,-3-3 0 0,0 0 0 0,-3-2-160 15,1 2-32-15,-1-5 0 0,-1 4 0 0,-1-5-128 0,3 3 0 16,3-3 0-16,-1 0 0 0,-1-4 0 0,8-3 0 15,0 0 0-15,0 0 0 0,0 0 0 0,0 0 0 16,0 0 0-16,0 0 0 0,0 0 0 0,0 0 0 16,8 0 0-16,1 0 0 0,2 0 0 0,-2 0 0 15,-2 0 0-15,2 2 0 0,2 0 0 0,3 0 0 16,0-1 0-16,2 2 0 0,-2 1 0 0,2 1 0 16,1-1 0-16,-1 3 128 0,-1 2-128 0,0 1 192 15,-2 1-192-15,-4 2 192 0,-5 0 112 0,-3 0 16 0,-1 2 16 16,-4 0 0-16,-2 2-16 0,-5-1-16 0,-2-2 0 0,0 3 0 15,0-3-144-15,-4 1-32 16,-3-4 0-16,2-2 0 0,1-1-128 0,1-2 0 16,2-3 0-16,-1 1 0 0,0 2 0 0,-1-6 0 15,2 0 0-15,2 0 0 0,0-6-128 0,1 2 128 16,1-5 0-16,2 2 0 16,3-3-960-16,1-1-128 0,1-2-32 0,3 0-19824 0</inkml:trace>
  <inkml:trace contextRef="#ctx0" brushRef="#br0" timeOffset="13479.98">20760 7378 31103 0,'0'0'1376'0,"0"0"288"0,0 0-1344 0,0 0-320 0,0 0 0 0,4 7 0 15,1-1 2560-15,-1 4 432 0,0-3 80 0,0 5 32 16,0 3-1376-16,0-2-288 0,0 4-48 0,1 5-16 16,2-1-608-16,-2 3-128 0,-3-1-32 0,1 3 0 0,0 0-352 15,-1-2-80-15,1-4-16 0,0-1 0 0,-1 2-160 0,2-4 0 16,0 2 0-16,-1-5 0 0,-2-3 0 0,0 0 0 15,2-3 0-15,-1-1 0 0,-2-7 0 0,0 0 0 16,0 0 0-16,0 0 0 0,7-4 0 0,-2 0-176 16,1-3 176-16,-1-2-128 0,0-4 128 0,0 0-160 15,-1-4 160-15,0 0-160 0,0-7 160 0,-1 2 0 16,-3-5-144-16,1-2 144 0,2-1 0 16,-2-2 0-16,-1-1-144 0,0 10 144 0,0-3 0 0,1-1 0 15,0 4 0-15,2-3 0 0,1 2 0 16,-1 1 0-16,-2-1 0 0,0 0 0 0,2 2 0 15,0 3 0-15,-1 1 0 0,2 4 0 0,0 1-160 16,1 3 32-16,2 3 0 0,1 0 0 0,-1 2 128 0,3 1 0 16,-1 2 0-16,3 0 0 0,1 2 0 0,1 0 0 0,1 0 0 15,0 4 0-15,2-1 0 0,4-2 144 16,3 2-144-16,-2-3 0 0,0 0 0 0,1 0 0 16,-1-3 0-16,1 2 0 0,1-4 0 0,0 3 0 0,-2 0 0 15,0-2 0-15,-1 0 0 0,-1-1 0 16,-2-2 0-16,-1 3 0 0,-3-2 0 0,0 2 0 0,-3 1 0 0,1-1 0 15,-3 1 0-15,-1 2 0 0,0-1 0 0,-1 2 0 32,-7 0-464-32,0 0-160 0,6 3-16 0,-6-3-16 0,0 0-2512 15,1 10-496-15</inkml:trace>
  <inkml:trace contextRef="#ctx0" brushRef="#br0" timeOffset="14109.84">21233 7374 15263 0,'0'0'672'0,"0"0"144"0,0 0-656 0,0 0-160 15,0 0 0-15,-8 0 0 0,8 0 2400 0,-7 3 448 16,7-3 96-16,-6 1 0 0,6-1-448 0,0 0-112 16,-7 0-16-16,7 0 0 0,0 0-544 0,0 0-112 0,0 0-32 0,0 0 0 15,0 0-704-15,0 0-144 0,0 0-16 0,0 0-16 16,0 0-256-16,2-4-48 0,3-2-16 15,-1-1 0-15,-2 1-176 0,2-1-48 0,3-1 0 0,1-1 0 16,0 3-128-16,1-4-128 0,0 3 192 0,1 0-192 16,1 0 128-16,-1 1-128 0,1-1 0 0,-1 3 0 15,1-1 160-15,-1 4-160 0,-1-2 128 16,1 3-128-16,-1 3 160 0,0 1-160 0,-2 0 192 0,-1 2-192 16,1 3 320-16,-2 2-32 0,-1 2-16 0,-2 0 0 15,0 4-16-15,-4 3 0 0,-2 1 0 0,-1 4 0 16,-1-2-32-16,-3 3-16 0,-2 2 0 0,-1-2 0 0,-1-2-208 15,-1 2 176-15,1-3-176 0,0-2 160 0,-2-4-160 16,2-1 0-16,1-3 0 0,0 0 0 16,1-5 0-16,2 1 0 0,1-5 0 0,1-4 0 0,7 0 0 0,0 0-176 15,0 0 176-15,-5-4-128 0,2-5 128 0,3-1-128 16,2-1 128-16,2-2-128 16,2 0 128-16,2 0 0 0,1 0 0 0,2 2 0 0,-2-2 0 0,3 3 0 15,1-1 0-15,0 2 0 0,1 3 0 0,1-1 0 16,-1 1 160-16,2 2-160 0,-1 0 352 0,2 1-32 15,2-1 0-15,-2 4 0 0,-2-3-64 0,1 3-32 16,1 0 0-16,0 0 0 0,-1 0-224 0,1 0 0 16,0 0 128-16,0 0-128 0,0 0 0 0,0 0 0 0,0 0 128 15,-1 0-128-15,-2 0 0 0,1 0 0 16,-1-3 0-16,-1 0-160 16,-1-1-1648-16,-2 0-336 0,1-2-64 0,-2-1-18528 0</inkml:trace>
  <inkml:trace contextRef="#ctx0" brushRef="#br0" timeOffset="15324.68">20101 10531 12895 0,'0'0'1152'0,"0"0"-928"16,0 0-224-16,0 0 0 0,0 0 4160 0,0 0 768 16,0 0 176-16,0 0 16 0,0 0-2752 0,0 0-544 15,0 0-112-15,0 0-32 0,0 0-496 0,4-4-96 16,1 1-32-16,2-1 0 0,2-1-256 0,0 1-48 15,2 1-16-15,1 2 0 0,1-4-304 0,4 1-64 16,0 4-16-16,-2 0 0 0,-1 0-192 0,0 0-32 0,3 3-128 0,0 0 192 16,-1 0-192-16,-3-2 0 0,-4 5 0 15,-1-2-20240-15</inkml:trace>
  <inkml:trace contextRef="#ctx0" brushRef="#br0" timeOffset="15927.75">20451 10448 9215 0,'0'0'816'0,"0"0"-656"0,0 0-160 0,4 7 0 0,5-1 6736 0,-4 1 1328 15,-5-7 256-15,0 9 48 0,0-9-5616 0,3 8-1104 16,-3 1-240-16,0-9-32 0,4 8-592 0,2 1-112 15,4 0-32-15,-7-1 0 0,-6 4-192 0,1-2-32 16,6 1-16-16,-1-1 0 0,-5 1-128 0,6 4-16 16,4 1-16-16,-2-1 0 0,-5 2-80 0,0-2-16 15,2 2 0-15,-1 0 0 0,0 0-144 0,0-1 160 16,2 1-160-16,-1-4 160 0,-2 0-160 0,0 0 0 16,1 1 0-16,0-4 0 0,4-2 0 0,1 1 0 15,1-5 0-15,-1 1 0 0,-7-5 0 0,0 0 0 16,6 0 0-16,-6 0 0 0,0 0 0 0,0 0-144 15,2-6 144-15,0-6 0 0,1 1-176 0,0-3 176 16,-3-8-160-16,2-2 160 0,3-2 0 0,1 2 0 0,-2-3 0 16,-3 1 0-16,-4-1-144 0,2 0 144 0,2 1-128 0,-1 0 128 15,-2-2 0-15,3 2 0 16,4 0 0-16,2 0-128 0,-2 1 128 0,2-2 0 0,-1 12 0 16,1-2 0-16,1 0 0 0,-1 1 192 0,3 2-64 0,-1 0 0 15,-1 1-128-15,1 3 0 0,1-1-128 0,1 2 128 16,-1 3 0-16,2 2 0 0,1-3 0 0,4 5 0 0,-1-2 0 15,0 4 0-15,-1-3 0 0,1 3 128 0,0-4-128 16,-1 4 0-16,1 0 0 0,0-3 128 0,-2 2-128 16,5-4 0-16,2 1 0 0,2-3 0 0,2 1 0 0,1-1 144 15,3-1-144-15,2-3 160 0,3 0-160 16,2 1 0-16,2 1 0 0,0-2 128 0,0-2-128 16,-2 3 0-16,-1-1 0 0,-12 5 0 0,-1-1 0 0,-2 3 0 15,-2-3 128-15,-1 1-128 0,-2 1 0 0,-2 3 0 16,0 0 0-16,0-1 0 0,-4 3 0 0,-9 0-176 15,0 0 16-15,0 0 0 16,0 0-1856-16,2 9-368 0,-4 2-80 0,-3 2-10688 16,-3 0-2144-16</inkml:trace>
  <inkml:trace contextRef="#ctx0" brushRef="#br0" timeOffset="16543.86">21179 10405 18431 0,'0'0'1632'0,"0"0"-1312"0,0 0-320 0,0 0 0 16,0 0 3968-16,0 0 736 0,0 0 144 0,0 0 16 15,0 0-2624-15,0 0-512 0,0 0-128 0,0 0 0 16,0 0-832-16,0 0-176 0,0 0-16 0,0 0-16 0,0 0-288 0,0 0-48 15,3-4-16-15,1 0 0 0,-2-1 0 0,2 1 0 16,1-3 0-16,2 3 0 0,1-2 32 0,0 2 0 16,1-3 0-16,0 1 0 15,2 1-48-15,0-2-16 0,1 3 0 0,0 0 0 0,0 2-176 0,-2 2 160 16,1-4-160-16,-1 1 160 0,2 3-160 0,-2 3 128 16,1-1-128-16,1 0 128 0,-4 0-128 0,1 2 160 15,-3 3-160-15,-2-1 160 0,-1 3-160 0,-3 2 192 16,-3-1-192-16,-1 3 192 0,-2 4-48 0,-2-1 0 15,-3 1 0-15,0-1 0 16,-3-2-144-16,1-1 160 0,-1 2-160 0,3-3 160 0,1-5-160 16,0 3 0-16,-2-4 0 0,1 2 0 0,2-1 0 0,1-2 0 15,0-1 0-15,1 2 0 0,0-2 0 0,7-4 0 16,0 0 0-16,0 0 0 0,0 0 0 0,0 0 0 16,0 0 0-16,8 3 0 0,1 1 0 0,0-2 0 15,2-2 0-15,0 4 0 0,3-1 0 0,0-2 160 0,0 2-160 16,-2 0 160-16,1-2-16 0,0 4 0 15,0-1 0-15,1 0 0 0,-1 1-16 0,-2 0 0 16,-1 2 0-16,-3 2 0 0,0 0 80 0,-2 2 16 16,-2-1 0-16,-2 3 0 0,-1 0 0 0,-4 2 0 15,-2 1 0-15,-3-3 0 0,-3 0-224 0,0 1 144 16,0-1-144-16,-1-4 128 0,-1-1-128 0,-1-1 0 0,3-2 0 0,-1-1 0 16,-1-4 0-16,-2 0 0 0,2 0 0 15,-1 0 0-15,1-3 0 0,1-1 0 0,1-2-144 16,-1-1 144-16,4 1 0 0,0-1-128 0,0 1 128 15,5-1 0 1,4 7-1744-16,2-8-240 0,3 2-64 0,1-1-18736 0</inkml:trace>
  <inkml:trace contextRef="#ctx0" brushRef="#br0" timeOffset="17849.49">15149 10198 10127 0,'0'0'896'0,"0"0"-704"0,0 0-192 0,-6 0 0 0,6 0 5744 0,0 0 1104 16,0 0 240-16,0 0 32 0,-4-3-4560 0,0 2-896 15,1-5-192-15,3 6-48 0,-2-4-784 0,0-2-144 16,2 0-48-16,0-2 0 0,2 1-144 0,2-2-48 16,1 1 0-16,1-3 0 0,2 3-128 0,1-1-128 15,-1-2 144-15,4 2-144 0,3 2 160 0,0 1-160 16,1-1 160-16,1 3-160 0,0-2 176 0,1 2-176 15,-2 0 192-15,1 1-192 0,-1 1 192 0,0 2-192 16,-2 2 192-16,-2 2-192 0,-3 1 480 16,-1 2-16-16,-2 1 0 0,0 5 0 0,-4 4 144 15,-2 3 32-15,-2 3 0 0,-4 1 0 0,-3 5-304 0,-3 1-48 0,-2 0-16 16,-3 4 0-16,-3-4-80 0,1 3-32 0,-1-3 0 0,-1-4 0 16,1 0-160-16,1-5 0 0,-1-1 0 15,6-3 128-15,5-1-128 0,-3-6 0 0,-4 1 0 0,4-5 0 16,6 1 0-16,-2-5 0 0,-3-2 0 15,2 0 0-15,3 0 0 0,6 0 0 0,-6-5-144 0,2 1 144 16,1-2 0-16,1-2-128 0,4-4 128 16,0 1 0-16,-1 1-128 0,3-3 128 0,4 2 0 0,0 1 0 15,-1-2 0-15,1-1 0 0,2 3 0 0,0-1 0 0,1 1 0 16,-1 3 0-16,2 1 0 0,1-1 0 16,2 3 0-16,0 1 0 0,1 1 0 0,2 4 0 0,1 1 0 0,0 1 0 15,0 0 0-15,0 2 0 0,1 4 0 16,0-3 192-16,-2 0-48 0,0 0-16 0,-1-1 80 0,-1 1 16 15,-1-1 0-15,-1-2 0 0,-1-1-224 0,-1-1 144 16,-4 0-144-16,0-2 128 0,-2 0-128 0,2-2 0 16,0 0 0-16,0-1 0 15,1-3-544-15,5 2-32 0,6-5-16 0,-6 1 0 16,-6-2-2912-16,3 0-576 0</inkml:trace>
  <inkml:trace contextRef="#ctx0" brushRef="#br0" timeOffset="19879.9">8606 10237 1839 0,'0'0'0'0,"0"7"160"0,-1-1-160 0,0-2 0 0,1-4 0 0,0 0 0 0,0 0 1616 0,0 0 304 15,0 0 48-15,0 0 16 0,0 0-1648 0,0 0-336 16,-6-2 0-16,4-6 0 0,2 1-160 0,0-6 160 16,-2 3-192-16,2-3 192 0,3-3 0 0,0 3 0 15,-2-4 0-15,2 0 0 0,-1 1 1184 0,2 2 144 0,-2 1 16 0,0-1 16 16,2 0 704-16,-1 2 144 0,2-1 32 15,-1 5 0-15,-2-1-64 0,1 3-16 0,0-1 0 0,-1 0 0 16,-2 4-336-16,0 3-64 16,0 0-16-16,0 0 0 0,0 0-176 0,0 0-32 0,0 0-16 0,-1 9 0 15,-2 1-528-15,-1 7-96 16,-1-1-32-16,-1 2 0 0,-1 5-368 0,-1 3-80 0,0-1-16 0,2 3 0 16,-1-1-64-16,2 0-16 0,1 2 0 15,0-5 0-15,0-1-128 0,3 1-48 0,1-5 0 16,0 2 0-16,-1-4-144 0,2-1 0 0,3 0 0 15,0-6 0-15,0 1 0 0,1-5 0 0,0 1 0 0,4-3 0 16,1-2 0-16,0-2 0 0,3 0 0 0,0-2-176 16,-1-2-144-16,1-5-16 0,2-2-16 0,-2 1 0 15,-2-3-336 1,3-1-64-16,-1-3-16 0,-2 0 0 0,0-5 448 0,-3 1 64 0,1-2 32 0,-1-2 0 0,0 1 224 16,-2 3 0-16,-1-2-160 0,-2 0 160 0,1 0 0 0,-1 3 0 15,-1-1 0-15,0 5 0 0,-4 2 0 0,2 2 0 16,0 4 0-16,0 2 0 0,0 6 0 0,0 0 0 15,0 0 0-15,0 0 0 0,-5 2 320 0,0 5 48 16,-2 1 0-16,2 5 0 0,0 4 16 0,1 3 0 16,0 1 0-16,0 1 0 0,0 4-96 0,3 0-16 15,1-1 0-15,-2 1 0 0,1 1-96 0,1-1-32 16,1-3 0-16,2-2 0 0,0 2-144 0,1-4 128 16,1-2-128-16,1-2 128 0,2-2-128 0,0-3 0 15,1-1 0-15,-1-5 0 0,0-1 0 0,2 0 0 16,1-6 0-16,-1-1-176 0,1-3-112 0,-1-2-32 15,-1-1 0-15,1-3 0 16,-1 0-96-16,0-4-32 0,-2-3 0 0,-1-1 0 0,-1 1 256 0,1 1 64 16,-1-4 0-16,-1 2 0 0,-2-2 128 0,1 1 0 0,0-2 0 0,-2 3 0 15,0-1 0-15,0 5 0 16,-1 0 0-16,2 0 0 0,-1 5 0 0,0 4 0 16,1 2 0-16,-2 6 0 0,0 0 0 0,0 0 0 0,0 0 0 0,0 0 0 15,0 0 176-15,0 10-48 0,0 3 0 16,0 0 0-16,0 4 128 0,-2-1 32 0,-2 5 0 0,2-1 0 15,-1-1 32-15,2 2 16 0,-2 1 0 0,2-1 0 16,-2-1-32-16,1 0-16 0,0 1 0 0,1-2 0 16,-1-2-64-16,-1-1-16 0,-2-3 0 0,2-2 0 15,0 2-208-15,2-7 0 0,1-6 0 0,0 0 0 0,0 0 0 16,0 0 0-16,0 0 0 0,0 0 0 16,0 0 0-16,1-6-160 0,2-5 160 0,0-2-192 0,-2-4 192 15,2 1-128-15,1-3 128 0,-1 2-128 0,3-3 128 0,-1-1 0 16,0 1 0-16,0-1 0 0,1-1 0 0,0 3 0 15,-1 2 0-15,2 0-128 0,0-1 128 0,0 3 0 16,0 0 0-16,0 4-128 0,2 3 128 0,0 1 0 16,-1 1 0-16,-2 3 0 0,-6 3 0 0,0 0 0 15,8 3 0-15,0 3 0 0,-3 2 0 0,-1 4 128 16,-1-2-128-16,-2 3 128 0,0 2-128 0,-1 2 128 16,-1 2-128-16,0 1 128 0,-1 0-128 0,1 1-192 15,0-2 64-15,1 1 0 0,0-3 320 0,0 3 64 16,-1-3 0-16,1-2 16 0,2-1-144 0,1-4-128 15,-1 0 144-15,2 0-144 0,0-4 0 0,-4-6 0 16,8 4 0-16,1-1 0 0,0-3 0 0,5-3 0 16,-1 1 0-16,1 0-160 0,0-3-64 0,1 1-16 15,1-3 0-15,-1 1 0 16,0-2-2000-16,-1-1-416 0,-1-2-80 0,0 2-15440 0</inkml:trace>
  <inkml:trace contextRef="#ctx0" brushRef="#br0" timeOffset="20567.09">9408 9801 25103 0,'0'0'1104'0,"0"0"240"0,0 0-1072 0,0 0-272 0,0 0 0 0,0 0 0 0,0 0 2768 0,0 0 496 16,0 0 112-16,2 7 16 0,0 3-1088 0,-2 3-224 15,0 0-32-15,-2 4-16 0,0 0-752 0,-1 6-160 16,1-2-32-16,-2 2 0 0,2 3-384 0,1 1-64 16,0 0-32-16,-1 2 0 0,1 1-176 0,0 0-48 15,1 2 0-15,-2-1 0 0,1-3-240 0,1-2-144 16,0-3 160-16,0-3-160 0,0 0 0 0,1-6 0 16,1-1 0-16,-2-2 0 0,0-5 0 15,0-6 0-15,0 0 0 0,0 0 0 0,0 0 0 0,1-6 0 16,-1-5-160-16,-1-2 160 0,-2 0-192 0,1-4 32 15,-2 0 16-15,0 0 0 0,-4 1 144 0,1-1 0 16,-1 4 0-16,1 0-128 0,-1 0 128 0,1 2 0 0,1 1 0 16,-1 3 0-16,0 5 0 0,1 0 0 15,-1 4 0-15,1 0 0 0,-1 0 0 0,-1 3 0 16,2 1 0-16,1 5 128 0,-2-1-128 0,2 3 0 16,1 1 128-16,1-1-128 0,1 4 0 0,-1 0 144 15,0 0-144-15,3 1 0 0,2-4 128 0,0 2-128 0,1-1 0 0,0 2 0 16,1-2 0-16,1-2 0 0,1 1 0 0,2-1 0 15,1-3 0-15,2 1 0 0,1-2 0 16,1-3 0-16,0 2 0 0,1-1-144 0,-1-5-16 0,3-2 0 16,1 3-144-16,1-3-16 0,-1-5-16 0,0 1 0 15,0 0 32-15,2-3 16 0,-1-2 0 0,-1 0 0 16,2-2 96-16,-2 1 32 0,0-6 0 0,-2 2 0 16,1 1 160-16,0-3-128 0,-2-1 128 15,-1 3-128-15,-1-3 128 0,-3-3 0 0,-2 3 0 0,-2-3-128 0,-2 1 128 16,-2 2 0-16,-2 0-144 0,-2-2 144 0,-2 5 0 15,1 1-144-15,-1 0 144 0,-2 6 0 0,0 1-128 0,-2-1 128 16,1 3 0-16,2 4 0 0,-2 0 0 0,0 4 0 16,0 3 0-16,-1 2 0 0,1-1 0 0,0 5 176 15,1 0-48-15,-1 4-128 0,2 2 368 0,1 1-48 16,0 1 0-16,1 1 0 0,1-2-144 0,2 4-48 16,0-1 0-16,1 1 0 0,2-5 0 0,2 1 0 15,2-3 0-15,0 0 0 0,3-1-128 0,2-2 0 16,-1-1 0-16,3-2 0 0,2-2 0 0,1 0 0 15,1-2 0-15,1-3 0 0,0-3-224 0,1 1-80 16,0-2-16-16,1 0 0 16,-1-3-1440-16,1 0-288 0,-2-4-64 0,-1 0-16 15,-1-3-1456-15,0 1-304 0,-2-1-48 0,-1-1-10624 16</inkml:trace>
  <inkml:trace contextRef="#ctx0" brushRef="#br0" timeOffset="20916.12">10095 10084 6447 0,'6'-9'576'0,"4"-8"-576"16,-1 0 0-16,-5 4 0 0,0 0 3776 0,0 0 656 0,-1-2 128 16,-2-1 32-16,0-1-1936 0,-2 4-384 0,-2-2-80 15,-1 1-16-15,-1 4-768 0,0 0-176 0,0-1-16 0,-1 5-16 16,0-1-304-16,-1 4-64 16,0 2-16-16,-1 1 0 0,0 1-112 0,-1 6 0 0,-1-1-16 0,0 4 0 15,0 3-160-15,-1 1-16 0,1 6-16 0,0-1 0 16,1 5-32-16,0 0 0 0,1 2 0 0,0 4 0 15,0 0 64-15,2 4 16 0,-1 1 0 0,2 2 0 16,1 0-32-16,0-3-16 0,2 1 0 0,-1-1 0 16,2 0-240-16,-1-1-32 0,2-3-16 0,0-1 0 15,-1-2-208-15,1-3 0 0,-1 0 0 16,1-7 0-16,-2 2 0 0,1-3 0 0,-1-2 0 0,-1-4 0 16,0-3-240-16,-1-1-32 0,4-6-16 0,0 0 0 15,0 0-1312-15,0 0-256 0,-4-7-48 0,1-2-16 16,1-2-512-16,4 1-128 0,0-3 0 0,2 0-7888 15,1-3-1584-15</inkml:trace>
  <inkml:trace contextRef="#ctx0" brushRef="#br0" timeOffset="21081.42">10115 10338 23151 0,'0'0'1024'0,"0"0"208"0,0 0-976 0,0 0-256 16,0 0 0-16,0 0 0 0,0 0 2896 0,0 0 544 16,-8-4 96-16,-1 4 32 0,-3 0-1520 0,-2 0-320 15,-5 0-48-15,0 0-16 0,-2 4-960 0,-1-1-208 0,-2 3-48 0,2-4 0 16,-1 0-288-16,3 1-160 15,0 1 160-15,3-2-160 0,1-2 128 0,3 4-128 0,3-1 0 0,2-2 144 16,1 2-144-16,7-3 0 16,0 0 0-16,0 0 0 15,0 0-1808-15,0 0-448 0,8 4-96 0,1-2-9296 0,2 2-1856 0</inkml:trace>
  <inkml:trace contextRef="#ctx0" brushRef="#br0" timeOffset="21980.71">10280 10228 14735 0,'0'0'1312'0,"3"-6"-1056"0,-1-1-256 0,1 0 0 16,0 1 3936-16,-2 2 736 0,-1 4 128 0,0 0 48 16,0 0-1600-16,0 0-320 0,0 0-64 0,-5 7-16 0,-2 6-1248 0,3-5-240 15,-1 3-48-15,0 2-16 0,-1 2-528 0,1 1-96 16,0 1-32-16,-2 0 0 0,3 5-304 0,2-1-64 16,-1-2-16-16,2 1 0 0,1 0-128 0,1-2-128 15,1 2 192-15,0-1-192 0,1-2 128 0,1 6-128 16,2-6 0-16,-1-7 0 0,3 1 0 0,0-2 0 15,0 0 0-15,1-5 0 16,0 2-192-16,2-4-160 0,1-2-32 16,-1-2 0-16,0 0-1408 0,1-5-304 0,1-1-48 0,5-7-16 15,-3 2 96-15,-5-1 16 0,0 0 0 16,1-2 0-16,-1-1 768 0,1 0 144 0,-2 0 48 0,0-1 0 16,-1 4 64-16,0-3 32 0,-1 3 0 0,-1-1 0 0,-1 0 736 0,3 0 256 15,-3 0-144-15,-1 6 144 0,-1 2 0 0,-3 7 0 16,0 0 192-16,0 0-64 0,0 0 1328 0,0 0 272 15,0 0 48-15,0 0 16 0,-1 7 240 0,-3 3 48 16,-2 4 16-16,3-5 0 0,-4 4-832 0,0 4-176 16,1-3-16-16,-1 6-16 0,1 0-352 0,-1-1-64 15,1 1 0-15,-1-3-16 0,1 3-160 0,0-1-16 0,1-2-16 0,1-4 0 16,0 2-256-16,2-4-48 0,-1-3-128 0,2 2 192 16,1-10-192-16,0 0 0 0,0 0 0 0,0 0 0 15,0 0 0-15,0 0 0 0,4-7 0 0,1 0-160 16,0-6 160-16,2 3-192 0,-2-6 192 0,3 2-192 15,0-6 192-15,2 3-160 0,1-3 160 16,-1 5-160-16,1-2 16 0,-1 0 0 0,-1 0 0 0,0 1 0 16,-1 3 144-16,0 0 0 0,0 5 0 0,0 1 0 15,-3 1 0-15,0 2 0 0,0-1 0 16,-5 5 0-16,0 0 0 0,0 0 0 0,7 2 0 0,-7-2 0 0,5 7 128 0,-1 1-128 16,-1 3 160-16,-1 0-160 15,1 2 160-15,-2 0-160 0,-1 1 160 0,2 2-160 0,-1 1 160 0,0-4-160 16,1 2 160-16,-1 0-160 0,0-1 144 15,2-1-144-15,-1 0 128 0,4-3-128 0,-1-2 0 0,0 1 0 16,2-2 128-16,1-1-128 0,-1 1 0 0,3-3 0 16,0-4 0-16,2 0 0 0,1 0 0 0,1-2 0 15,2-3 0-15,1 1 0 0,0 2 0 0,1-6-144 16,0 1 144-16,-1 1 0 0,0-5-176 16,0-2 176-16,-2 0-160 0,0-3 160 0,-2 2-192 0,-1-2 48 15,-2 2 16-15,-2-2 0 0,-2-1 128 0,0 1 0 16,-4 2-144-16,0-2 144 0,-2 6 0 0,-2-1-144 15,1 2 144-15,-3 1 0 0,-1 3-128 0,-2 1 128 16,-1 4 0-16,-1 3 0 0,0-2 0 0,0 2 0 0,0 1 0 0,0 2 0 16,-1 1 0-16,1 2 0 15,0 1 0-15,1 3 144 0,0 1 0 0,1 0 0 0,0-1 0 0,2 0 0 16,0 3 64-16,2-2 16 0,0-3 0 0,3 2 0 16,3 3-64-16,1 1-16 0,2-4 0 0,0-4 0 15,0-1-144-15,2 1 128 0,1-1-128 0,3 1 128 16,0-3-128-16,2 1 0 0,1-3 0 0,2 2 0 15,0-3 0-15,1-2 0 0,0 2 0 0,2 0 0 0,1-3 0 16,-1-3 0-16,-1 0 0 0,1-1 0 16,-2 1-512-1,1-4 32-15,-1-2 0 0,-1-2 0 0,0 1-464 0,8-10-80 16,-2 3-32-16,-8 4 0 0,-1-3-1680 0,2-1-336 0,0 0-64 0,6-11 0 16,-4 3-192-16,-6 6-48 0,2 2 0 15</inkml:trace>
  <inkml:trace contextRef="#ctx0" brushRef="#br0" timeOffset="22410.23">11501 9988 13823 0,'2'-6'1216'0,"2"-1"-960"16,0-1-256-16,0 3 0 0,-4 5 3872 0,0 0 736 16,0 0 128-16,0 0 48 0,0 0-1520 0,0 0-288 15,5 7-64-15,-2 5-16 0,-2-1-976 0,-1 5-192 16,-1 1-32-16,-2 3-16 0,-1 2-704 0,-1 3-144 16,-1 1-16-16,-1 4-16 0,-1 3-368 0,0 0-80 15,-1-3-16-15,1 1 0 0,0 2-144 0,2-3-16 16,-1-1-16-16,2-2 0 0,-1-3-160 0,0-2 0 15,2-2 144-15,2-6-144 0,0 2 0 0,0-2 0 16,2 0 0-16,0-14 0 0,0 0 0 0,0 0 0 16,0 0 0-16,0 0 0 0,6-4 0 0,0-3-128 15,-1-2 0-15,0-2 0 0,-1 1-176 0,0-6-16 16,0-1-16-16,-3 0 0 0,-1 0 48 0,-1-2 16 16,-4 1 0-16,-2 0 0 0,-2 1 144 0,-2 3 128 0,0-2-192 15,-2 6 192-15,-2-1-128 0,-1 2 128 0,-1 5 0 0,0 1 0 16,0 3 0-16,-1 3 0 0,-2 4 0 15,2 3 0-15,1-1 0 0,0 3 0 16,1 4 0-16,1 1 0 0,0 2 144 16,2 1-16-16,0 0 0 0,2 1 0 0,2-2 64 0,3 1 16 0,1-3 0 0,2 3 0 15,2-3-64-15,1-2-16 0,4-3 0 0,1 1 0 16,1 0-128-16,2-4 128 0,3-1-128 0,0-1 128 16,4 2-128-16,2-5 0 0,0 1 0 0,1-4 128 0,4 2-128 15,3-6 0-15,2 0 0 0,0 0 0 0,1-4-208 16,-1 0 16-16,1-3 16 0,-1-3 0 15,1-4-304 1,-2 0-64-16,-1-2-16 0,-2-2 0 0,-2-2-1616 0,-2-3-320 16,-2 0-64-16,-4 1-16496 0</inkml:trace>
  <inkml:trace contextRef="#ctx0" brushRef="#br0" timeOffset="22653.86">10754 9652 28559 0,'0'0'2544'0,"-4"6"-2032"16,0 1-512-16,0 0 0 0,0-1 4272 0,4-6 752 16,-2 7 160-16,2-7 16 0,-3 6-3424 0,3-6-688 15,0 0-144-15,0 0-32 0,0 0-688 0,0 0-224 0,0 0 128 0,-1 7-128 32,1-7-2384-32,0 0-544 0</inkml:trace>
  <inkml:trace contextRef="#ctx0" brushRef="#br0" timeOffset="24903.91">3836 10250 10127 0,'0'0'896'0,"0"0"-704"16,0 0-192-16,0 0 0 0,0 0 4800 0,0 0 912 16,0 0 192-16,0 0 48 0,3 8-2512 0,-2 1-496 0,-2 2-112 0,-2-1-16 15,2 3-1056-15,0 1-224 0,1 3-32 0,-1 0-16 16,-2 2-592-16,0 1-128 0,2 0-32 0,0 1 0 15,-1 1-320-15,2-3-64 0,2 2-16 16,-1-4 0-16,2 2-192 0,-2-2-144 0,0-4 192 0,2 4-192 16,2-4 0-16,0-3 0 0,-1 4 0 0,3-7 0 15,-1 0 0-15,2 0 0 0,0-2 0 0,3-1 0 16,0-4 0-16,0-3-192 0,1-1 48 0,-1-2 16 16,2-1-448-16,1-3-96 15,-1-1-16-15,0-2 0 0,0-3-160 16,-1 2-48-16,-3-6 0 0,0 1 0 0,-1-1 464 0,-2 0 96 0,1 2 16 0,-2-7 0 0,-1 4 320 0,-1 1 0 15,-2 3 0-15,0 0 0 0,1 4 0 16,-1 0 0-16,-2 0 0 0,1 4 0 0,0 9 0 16,0 0 0-16,0 0 0 0,0 0 0 0,0 0 688 0,0 0 48 15,0 0 16-15,-3 9 0 0,0 2-48 0,1 2-16 32,0 2 0-32,1 2 0 0,-1 0-240 0,-1 3-32 0,2 1-16 0,-1 1 0 0,1-2-96 15,1 4-32-15,0-5 0 0,1 1 0 0,2-2-80 0,0 0 0 16,-1 0-16-16,1-1 0 0,1-3-176 0,0-1 0 15,0-1 144-15,-1-4-144 0,-3-8 0 0,7 2 0 16,1-2 0-16,0-6 0 0,0-3 0 0,1-2-208 16,1-2 80-16,1-1 128 0,-1-5-224 0,1 2 80 15,-1-4 16-15,-1 2 0 0,0-1-80 0,1-1-16 16,-2 1 0-16,-2 1 0 0,-1-1 224 0,1 0 0 16,-1 1-160-16,0 2 160 0,-2 0 0 0,-1 4 0 15,0 0 0-15,0-2 0 0,-2 2 0 0,0 4 0 0,2 1 0 16,-2 8 0-16,0-6 0 0,0 6 0 0,0 0 0 0,0 0 0 15,0 0 0-15,0 0 0 0,-2 6 0 0,1 2 0 16,-2 2 144-16,2 2 112 0,0 3 0 0,-1 2 16 16,1 1-32-16,1-1-16 0,-3 0 0 0,3 0 0 15,0 3-32-15,-1-1 0 0,0 1 0 0,-1 0 0 0,1-3 0 0,0 2 0 16,0-2 0-16,1 0 0 0,0-4-192 0,0 2 144 16,-2 1-144-16,1-6 128 0,0 1-128 15,1-2 0-15,0-9 0 0,0 0 0 0,0 0 0 16,0 0 0-16,0 0 0 0,0 0 0 0,-2-9-192 0,1-2 192 15,1-2-192-15,0 0 192 0,1-2-176 0,2-2 176 16,0-2-128-16,-1-1 128 0,1 0 0 0,-1 1-160 16,2-2 160-16,2 1 0 0,-1 1-272 0,0-1 48 15,0 3 16-15,2-3 0 0,1 3 16 0,0 0 16 16,1 1 0-16,-1 3 0 0,-1 3 176 0,1-1 0 16,-1 2 0-16,-1 3 0 0,1 2 0 15,-1 2 0-15,-6 2 0 0,0 0 0 0,6 4 0 0,-1 0 0 0,0 6-144 16,-1-3 144-16,-3 5 0 0,2-1 240 15,0 3-48-15,-2 2 0 0,-1 1-192 0,0 2 176 16,1-2-176-16,-1 3 160 0,0-3 48 0,0 3 16 16,2-3 0-16,-1 0 0 0,2-1-64 0,-1-2-16 0,1 2 0 0,1-3 0 15,1 0-144-15,0-3 0 16,-2 1 144-16,2-2-144 0,2-2 0 0,-1-1 0 0,2-2 0 0,0-1 0 16,1-2 0-16,2-1 0 0,-1-1 0 15,0-2 0-15,2 0 0 0,0-1-160 0,1 1 160 16,0-4 0-1,-1-2-512-15,0-2 16 0,-2 1 0 0,1-2 0 16,-2 0-336-16,0-3-80 0,0-1-16 0,-1-1 0 0,-1 2-80 16,-1 0-16-16,-1-2 0 0,-1 1 0 0,0-1 144 0,2 0 32 0,-4 0 0 15,2 0 0-15,-1 1 272 0,-1-4 48 0,1 3 16 16,0 0 0-16,-1 0 48 0,1-2 16 16,-1 2 0-16,2 1 0 0,0-1 224 0,0 4 48 0,-1 0 16 0,-1 0 0 0,1 2 160 0,1 3 0 15,0-1 0-15,0 3 0 0,0 2 352 0,-4 4 48 16,5-6 16-16,-5 6 0 0,0 0 592 0,0 0 112 15,0 0 32-15,7 3 0 0,-7-3-112 0,5 7-16 16,-1-1 0-16,0 5 0 0,-2-1-128 0,0 6-16 16,-1 1-16-16,0 3 0 0,-1 3-224 0,-1 1-64 15,0 2 0-15,-1 0 0 0,2 2-192 0,0 0-32 16,0 0-16-16,2-2 0 0,-1 0-128 0,0-2-16 16,-1-1-16-16,2-3 0 0,-1 1-176 0,0-5 0 15,0-3 0-15,1-3 128 0,-1 1-128 0,-1-5 0 16,0-6 0-16,0 0 0 0,0 0 0 0,0 0-176 15,0 0 176-15,-1-8-128 0,-1-3 0 0,0-2 0 16,-1-2 0-16,-2-1 0 0,-2-1-128 0,1 0-32 16,-1-2 0-16,-1 2 0 0,1 1 80 0,-1 2 16 15,-1 1 0-15,-1-3 0 0,1 4 192 0,0 0 0 16,0 4 0-16,0 3 0 0,-2 1 0 0,2 7 0 16,0-3 0-16,2 6 0 0,0 1 0 0,-1 1 0 0,0 1 0 0,1 4 160 15,1 1-32-15,-1 2-128 0,1-1 192 16,2 0-64-16,0 0 0 0,1 0 0 0,1 2 0 15,2-3 0-15,1 3 0 0,1-2-128 0,1 0 192 0,1 0-64 16,1-1-128-16,2-1 0 0,-1-3 144 0,1 3-144 16,1-2 0-16,0-2 0 0,-1-1 0 0,3-4 0 15,-1 1 0-15,1-4 0 0,2-1 0 0,1 0 0 16,0-1 0-16,2-2 0 0,2-1-144 0,0-2 144 16,0-3-192-16,1-2 48 0,0 1 0 0,2-1 0 0,1-2-144 0,1 0-32 15,-1 0 0-15,0 0 0 0,0-3 32 0,-1-1 0 16,-2 0 0-16,-1-3 0 0,-1 3 96 0,-3 0 0 15,-1 0 16-15,-2-1 0 0,-1 1 0 0,-2 0 0 16,-2 2 0-16,-2 0 0 0,-3 2 176 0,-2 0-160 16,1 2 160-16,-1 2-160 0,-2 2 160 0,-2 3-192 15,0 1 192-15,6 3-192 0,-8 2 192 0,1 2 0 16,-2 0 0-16,0 3 0 0,0 3 192 0,1-1 80 16,0 4 16-16,0 2 0 0,1 3 64 0,0-1 16 15,0 0 0-15,2 3 0 0,1-1-48 0,2 0-16 16,0 0 0-16,2-2 0 0,0 3-96 0,3 0-16 15,0-7 0-15,0 4 0 0,1-1-192 0,2-2 176 0,2 2-176 0,1-3 160 16,0-3-160-16,1 1 0 16,2-2 0-16,0-3 0 0,1-2 0 0,0 0 0 15,0-5 0-15,0-2 0 0,0 1 0 0,2-2 0 16,-1 0-128-16,1-3 128 0,-2-2-208 0,0-1 16 0,0-1 16 0,-1 2 0 31,-2-4-288-31,-1 2-64 0,0-2-16 0,-1 3 0 16,0-3-1280-16,1-4-256 0,-2 1-48 0,-3 3-16 15,0 2-1888-15,0-2-368 0</inkml:trace>
  <inkml:trace contextRef="#ctx0" brushRef="#br0" timeOffset="25416.86">5481 10181 13823 0,'2'-9'1216'0,"-1"-2"-960"0,-1 1-256 0,-1-6 0 0,-2 2 3760 16,0 1 704-16,-3-3 144 0,-1 2 16 0,-1 0-2384 0,1-1-496 15,-3 2-80-15,-4-2-32 0,0 5-576 0,4 3-112 16,0 5-32-16,0-1 0 0,-1 3-112 0,1 3-32 16,-4 0 0-16,4 3 0 0,-2 0-16 0,0 5-16 15,1-1 0-15,-1 7 0 0,3 0-80 0,0 6-16 16,1-3 0-16,1 7 0 0,2 3 0 0,0 0-16 16,1 0 0-16,1 3 0 0,0 2-112 15,2-1-32-15,0 0 0 0,1-1 0 0,1 0-144 0,0 1-16 16,2-4-16-16,0 3 0 0,-2-3-304 0,2 3 160 15,-1-6-160-15,0 3 128 0,-2-4-128 0,0-2 128 16,0-4-128-16,0-1 128 0,-2-4-128 0,1-2-272 0,0-4 64 0,-1-3 16 31,2-6-1088-31,0 0-192 0,0 0-64 0,0 0 0 16,-1-9-512-16,1-1-128 0,1-3 0 16,3 0-16-16,0-1-768 0,3-3-160 15,1 0-16-15,1 0-16 0,1-5 848 0,2 3 192 0,1 0 16 0,2 0 16 16,-2 1 416-16,0 0 96 0,0 4 16 15,-1-2 0-15,-5 2 1856 0,0-2 368 0,-2 3 80 0,-2 2 16 0,-4 2 2176 0,-3 1 432 0,-2 2 80 0,-1-1 32 16,-3 1-224-16,0 2-64 0,-3 1 0 0,-2 3 0 16,-2 0-1424-16,0 3-304 0,-1 1-48 0,0-2-16 15,-2 2-624-15,2 3-128 0,-1-1-16 0,2 1-16 16,0-3-384-16,2 2-80 0,0-2-16 0,1 2 0 16,2-3-144-16,2 1 0 0,2-1 0 0,1 0 128 15,7-3-128-15,0 0 0 0,0 0 0 0,0 0 128 16,0 0-1248-16,0 0-256 0,8 0-48 15,1 0-16-15,3 0-1376 0,1-3-288 0,1-1-48 16,10-1-16-16</inkml:trace>
  <inkml:trace contextRef="#ctx0" brushRef="#br0" timeOffset="25656.95">5512 10373 3679 0,'0'0'320'0,"3"-9"-320"16,-1 3 0-16,-2 6 0 0,0 0 4912 0,1-7 912 15,-1-2 176-15,0 9 32 0,0-8-2384 0,0 8-496 16,0 0-80-16,0 0-32 0,0 0-736 0,0 0-160 15,0 0-32-15,-5 7 0 0,-2 1-704 0,2 3-160 16,1 2-32-16,0 2 0 0,0 2-448 0,2 0-112 16,0 1-16-16,1 3 0 0,0 2-224 0,-1-5-48 15,4 4-16-15,0-1 0 0,1 1-208 0,1 2-144 16,0-4 192-16,1-1-192 0,0 2 0 0,2-4 0 16,-1-1 0-16,1-3 0 0,-1 0 0 0,2-6-144 15,0-1-16-15,0-5 0 16,0-1-1936-16,1-6-384 0,0-2-80 0,0-4 0 15,1-5-1904-15,-1 0-368 0</inkml:trace>
  <inkml:trace contextRef="#ctx0" brushRef="#br0" timeOffset="26271.89">5732 10338 13823 0,'0'0'1216'0,"0"0"-960"0,0 0-256 0,0 0 0 16,0 0 5344-16,0 7 1024 0,0 2 208 0,-2 1 32 15,1 1-3536-15,-2 2-704 0,1 3-128 0,-1-2-48 16,-1 6-992-16,0-1-208 0,0-2-32 0,-1 3-16 0,1 0-416 15,0-1-80-15,0-2 0 0,0-2-16 0,2 2-240 0,-1-2-64 16,0 1 0-16,1-4 0 0,1 0-128 0,-1-2 0 16,2-10 0-16,0 0 0 0,0 0 0 15,0 0 0-15,0 0 0 0,0 0 0 0,0 0 0 0,3-6-224 16,-2-5 80-16,2-2 16 0,-1 3-128 0,2-3-32 16,0-3 0-16,0 1 0 0,0 0-16 0,0-2 0 15,0-3 0-15,1 3 0 0,0 0 32 0,1 1 0 16,0-1 0-16,2 4 0 0,-1 0 112 0,-1 0 32 15,-1 2 0-15,2 1 0 0,-2 1 128 16,2 2 0-16,-1 3 0 0,3 0 0 0,-9 4 0 0,0 0 0 16,7 4 0-16,-2 0 0 0,0 3 176 0,-1 2-48 15,-1 1 0-15,-2 1 0 0,1 2 224 0,-1 3 32 16,-1-3 16-16,0 1 0 0,1 2-80 0,1 1-32 16,-1-3 0-16,2 2 0 0,-1 0-80 0,2-2-16 0,0-1 0 15,1 0 0-15,0 1-192 0,2-4 0 16,1-3 128-16,1-1-128 0,0-2 0 0,3 0 0 0,1 1 0 0,2-5 0 15,-1 0 0-15,2-2 0 0,1-2 0 16,0-3 0-16,0 1 0 0,0-4-128 0,0 3 128 16,0-5 0-16,0 1-144 0,-1-3 144 0,-3 1 0 15,0 0-144-15,0-4 16 0,-3 1 0 0,-1 2 0 0,-2-2 0 16,-2-1-128-16,-1-5 0 0,-4 3-16 0,-1 6 0 16,-3 1 112-16,-1 4 32 0,-1-1 0 0,0 5 0 15,-1 0 128-15,0 4 0 0,-3 2-144 0,0 4 144 16,-2 1 0-16,0 2 0 0,-1 1 0 0,1 1 0 15,1 2 128-15,0 3 64 0,1 1 0 0,0 0 0 0,3 0 128 16,0 2 16-16,3-3 16 0,0 9 0 0,3-5-48 0,2-7-16 16,2 3 0-16,1-2 0 0,1-1-128 0,2 0-32 15,2 0 0-15,3-2 0 0,1-1-128 0,1-1 0 16,2-2 0-16,2-1 128 0,0-2-128 0,2-1 0 16,1-3 0-16,0 0-176 15,-1-3-800-15,1-1-176 0,0-2-16 0,-1-1-16 16,1-6-976-16,2-1-192 0,-1-4-32 0,2 0-16 15,0-2-1824-15,1-3-352 0,26-24-80 0,-14 8-16 0</inkml:trace>
  <inkml:trace contextRef="#ctx0" brushRef="#br0" timeOffset="26707.42">6695 10019 13823 0,'0'0'1216'0,"0"0"-960"0,0 0-256 16,0 0 0-16,6-2 4224 0,-6 2 816 15,6 0 144-15,-6 0 48 0,5 7-2096 0,2 3-400 16,-2 1-96-16,-3-2-16 0,-2-1-1104 0,0 8-240 0,0 3-32 0,0 2-16 15,-2 5-368-15,0 2-80 0,-2 1-16 0,0 1 0 16,0 2-256-16,0 0-64 0,-1-2-16 0,1 0 0 16,0-1-176-16,1-2-48 0,1 0 0 0,0-5 0 15,1-4-208-15,0-2 0 0,-1-3 128 0,2-5-128 16,0-8 0-16,0 0 0 0,0 0 0 0,0 0 0 16,0 0-208-16,0 0 64 0,-1-8 16 0,0-1 0 15,-1-4-192-15,0 0-48 0,-2-2 0 0,0 2 0 16,-4 0 96-16,0 0 16 0,-2 3 0 0,-1-1 0 15,-1 2 256-15,1 2 0 0,-2 1-128 0,-2 4 128 16,1 2 0-16,-1 2 0 0,0 0 0 0,-1 2 0 0,0 6 0 16,2-3 0-16,1 5 0 0,0-1 0 15,1 2 0-15,3 1 144 0,1-1-144 0,1 3 128 0,1-2 80 0,2-1 16 16,1 1 0-16,3-1 0 0,3 0 48 0,1 0 16 16,1 0 0-16,3-5 0 0,0 1-112 0,3-1-32 15,3 1 0-15,0-2 0 0,3-4-144 0,0 1 0 16,0-1 0-16,0-3 128 0,1-4-128 0,2 1 0 15,-2-3 0-15,1-1 0 0,-4 0 0 0,2-3 0 16,-1 0-176-16,0 1 176 0,-2-2-256 0,-2 1 48 16,-3-3 0-16,-1 0 0 15,-1-1-1344-15,-1-3-272 0,-2 0-48 0,-3 4-16 16,-1 0-1616-16,-2 4-320 0</inkml:trace>
  <inkml:trace contextRef="#ctx0" brushRef="#br0" timeOffset="28242.6">4848 13790 911 0,'-6'-3'0'0,"4"3"0"0,-2-3 0 0,2 3 0 0,2 0 6272 0,0 0 1152 16,0 0 256-16,-2 3 32 0,-3 0-3872 0,2 4-768 16,-1 3-144-16,1 0-48 0,-1 4-1264 0,1-1-256 15,-4 3-48-15,2 1-16 0,-2 3-528 0,1 3-128 16,-1 1 0-16,-1 2-16 0,2-3-176 0,-1 4-48 15,1 0 0-15,0-1 0 0,0 1-96 0,-1 0-32 16,2-1 0-16,0 0 0 0,2-2 0 0,1 0 0 16,-2-1 0-16,2-3 0 0,2-3-144 0,2 0-128 15,0-1 192-15,0-6-192 0,-1-1 0 0,1-1 0 16,-2-8 0-16,0 0 0 16,0 0-768-16,0 0-192 0,10-6-64 0,-3-1 0 15,0-1-2384-15,0-1-496 0</inkml:trace>
  <inkml:trace contextRef="#ctx0" brushRef="#br0" timeOffset="28482.14">4969 14166 18431 0,'0'0'816'0,"0"0"160"0,0 0-784 0,0 0-192 0,0 0 0 15,0 0 0-15,0 0 6048 0,0 0 1168 0,-1 11 224 0,1-5 48 16,0-6-5312-16,0 0-1056 0,0 0-224 0,0 0-32 16,0 0-640-16,0 0-224 0,0 0 144 0,0 0-144 0,0 0 0 0,0 0 0 15,0 0 0-15,0 0 0 16,0 0-1776-16,9 0-272 0,0-2-64 0,2 0-17344 16</inkml:trace>
  <inkml:trace contextRef="#ctx0" brushRef="#br0" timeOffset="28750.83">5285 13760 21183 0,'0'0'1888'0,"1"8"-1504"15,1 1-384-15,-1 2 0 0,-1 2 5248 0,-1 0 992 16,-1 0 192-16,1 0 32 0,0 4-4048 0,-1 0-816 15,0 3-176-15,-1 0-16 0,0-3-512 0,1 5-80 16,-1-1-32-16,2-2 0 0,-2 1-464 0,2 1-112 0,0-1-16 0,-1-1 0 16,1 1-192-16,0-3 0 15,-1 3 128-15,0-3-128 0,0-2 0 0,2 0 0 16,0-2 0-16,2 0 0 0,-2-5 0 0,1 1 0 0,-1-9 0 0,0 0-160 31,3 7-800-31,-3-7-176 0,0 0-16 0,0 0-16 16,8 0-1648-16,1-3-320 0,0-4-64 0,0 1-15232 0</inkml:trace>
  <inkml:trace contextRef="#ctx0" brushRef="#br0" timeOffset="28997.08">5619 13726 15663 0,'0'0'688'0,"0"0"144"0,0 0-656 0,0 0-176 0,0 0 0 0,3 6 0 0,0 3 5504 0,-1 0 1056 16,-2-1 224-16,0 5 32 0,-3 0-4016 0,1 3-816 15,-2 1-144-15,-2 0-48 0,-2 2-720 0,2 5-160 16,-1-1-16-16,1 1-16 0,1 0-416 0,-2-1-80 16,-1 3 0-16,2-3-16 0,-1 0-240 0,2 1-128 15,0-5 160-15,1 2-160 16,1-4 0-16,0-1 128 0,2-3-128 0,1 0 0 0,0-2 0 0,1-2 0 16,-1-9 0-16,0 0 0 15,8 4-1328-15,1-4-144 0,1-3-48 0,1-3 0 16,3-1-2272-16,0-1-464 0</inkml:trace>
  <inkml:trace contextRef="#ctx0" brushRef="#br0" timeOffset="29231.15">5827 13730 18431 0,'0'0'1632'0,"0"0"-1312"15,0 0-320-15,3 8 0 0,-2 1 5056 0,0 2 928 0,-1-1 192 0,0 3 32 16,-1 0-3472-16,-2 3-704 15,1-3-144-15,-1 4-32 0,1 3-864 0,-1-1-176 0,-1 2-48 0,0 3 0 16,1 0-208-16,2-1-48 0,-3 3-16 16,0 1 0-16,0-1-176 0,0 1-16 0,1-3-16 15,-1 2 0-15,1-6-144 0,0 3-16 0,2-6-128 16,0 0 192-16,1-1-192 0,0-6 0 0,1-3 0 0,-1-7 0 16,0 0-864-1,0 0-224-15,0 0-32 0,8-4-14048 0,0-2-2816 0</inkml:trace>
  <inkml:trace contextRef="#ctx0" brushRef="#br0" timeOffset="30698.6">11258 13866 26943 0,'0'0'1200'0,"0"0"240"0,0 0-1152 0,0 0-288 0,0 0 0 0,0 0 0 15,0 0 2240-15,0 0 384 0,0 0 64 0,0 0 32 16,-2-6-1408-16,0-1-288 15,4 1-48-15,-2-3-16 0,0 2-384 0,1-1-64 0,2 2-32 0,-1-4 0 16,2 3-192-16,0-3-32 16,0 0-16-16,1 3 0 0,1-2-240 0,0-1 144 15,2-1-144-15,1 2 128 0,0 1-128 0,2-1 0 0,1 0 0 0,-1 1 128 16,2 2-128-16,1-1 0 0,-1 0 0 0,0 3 128 16,0-1-128-16,0 4 192 0,-1 1-192 0,-1 0 192 0,1 1-64 15,-1 4 0-15,-2-1 0 0,0 6 0 0,-1-3 224 0,-3 3 32 16,0 3 16-16,-1 1 0 0,-2 3 176 15,-2 3 48-15,-2 2 0 0,-2 2 0 0,-1 3-176 16,-1 3-16-16,-2-1-16 0,-1 3 0 0,-3 0-112 0,0 1-32 16,-1 0 0-16,0-3 0 0,-2 0-144 0,2-3-128 15,0 0 144-15,1-4-144 16,1-3 0-16,-1-3 0 0,0 0 0 0,2-4 0 16,0-4 0-16,3-2 0 0,0-1 0 0,1-2 0 0,0-1 0 0,0-2-128 15,-1-2 128-15,2-2 0 0,5 3-192 0,-3-6 192 16,2-3-192-16,2 1 192 0,5-3-208 0,-4 2 64 15,-3-4 16-15,1 2 0 0,1-2 128 0,2 3-160 16,1-3 160-16,1 2-160 0,0 0 160 0,2 3 0 16,1 1 0-16,1 1 0 0,0-1 0 0,0 3 0 15,0 1 0-15,2 3 0 0,-1-2 0 0,3 4 0 16,0 1 128-16,3 1-128 16,1 0 352-16,1 5 0 0,1-2 0 0,0 3 0 0,1-3 64 15,1 3 16-15,0 1 0 0,0-2 0 16,0 1-192-16,-5-3-48 0,-1-2 0 0,1-1 0 0,0 3-192 0,0-4 0 15,-1-3 0-15,1 3 0 0,0-3 0 0,1 0 0 0,2-5 0 0,0 1 0 16,-4 0 0-16,5-3-128 0,0 1 128 0,-2-3 0 31,-1 1-1024-31,0-5-80 0,0 4-32 0,0-4-13744 0,0-1-2752 0</inkml:trace>
  <inkml:trace contextRef="#ctx0" brushRef="#br0" timeOffset="31521.48">15169 14100 1839 0,'0'0'160'0,"0"0"-160"0,0 0 0 0,0 0 0 15,0 0 7712-15,7 1 1504 0,-1 1 320 0,2 2 48 16,0-4-6432-16,1 0-1280 16,0 3-256-16,2-3-48 0,0 0-960 0,3-3-192 0,0 3-32 0,3 0-16 15,1 0-368-15,2 0 0 0,1 0 0 0,0 0 0 16,-1 3 128-16,-1-3-128 0,-2 3 128 0,0-2-128 31,-1 2-2592-31,-2 0-592 0</inkml:trace>
  <inkml:trace contextRef="#ctx0" brushRef="#br0" timeOffset="31819.29">15803 13847 18431 0,'0'0'1632'0,"0"0"-1312"16,0 0-320-16,4 6 0 0,-4-6 6000 0,4 7 1120 16,0 1 240-16,0-2 32 0,-4-6-4960 0,2 12-976 15,1-1-208-15,-2-1-32 0,-1 3-576 0,0 0-128 16,0 0 0-16,-1 2-16 0,0 0-288 0,-2 2-48 16,-1 0-16-16,0 0 0 0,-1 6-144 0,0-2 128 0,-1-2-128 15,2 5 128-15,3-8-128 0,-1 1 0 0,-4 2 144 0,1-2-144 16,0 3 0-16,0-3 0 15,-1 0 0-15,2-1 128 0,2 1-128 0,-1 0 0 0,2-4 0 16,0 0 0-16,-1 0-208 0,4-2 32 16,1-2 16-16,0-3 0 15,0-2-1296-15,-3-4-256 0,5 4-48 0,1-1-16 16,-6-3-1840-16,10 1-368 0,-1-1-80 0</inkml:trace>
  <inkml:trace contextRef="#ctx0" brushRef="#br0" timeOffset="32092.93">16003 14304 23951 0,'0'0'2128'0,"0"0"-1696"0,0 0-432 0,0 0 0 0,7 2 4992 0,-7-2 928 16,0 0 176-16,0 0 48 0,0 0-3904 0,0 0-784 15,0 0-160-15,0 0-16 0,8 4-752 0,-8-4-144 16,0 0-16-16,0 0-16 0,6 0-352 0,-6 0 128 16,0 0-128-16,0 0 0 0,0 0 0 0,0 0 0 15,8 0 0-15,-8 0 0 0,0 0 0 0,7 0-240 16,-7 0 64-16,6 0 16 16,-6 0-1952-16,7-4-400 0,1 2-80 0,-8 2-11056 0,5-4-2224 0</inkml:trace>
  <inkml:trace contextRef="#ctx0" brushRef="#br0" timeOffset="32538.94">16500 13760 8287 0,'0'0'736'0,"0"0"-592"0,0 0-144 0,6-2 0 0,-6 2 4976 0,8-2 960 15,-1 0 192-15,-7 2 32 0,0 0-3408 0,0 0-704 16,0 0-128-16,0 0-16 0,0 0-464 0,0 0-96 16,0 0 0-16,4 6-16 0,-3 2-288 0,-1 4-48 15,-1-2-16-15,-2 7 0 0,-1-1-272 0,0-1-64 16,0 0-16-16,2 2 0 0,-1 3-64 0,0 4-16 15,-2-3 0-15,0 3 0 0,0 0-32 0,-2 6 0 16,0 0 0-16,2-2 0 16,0-5-192-16,1 2-32 0,1-4-16 0,1 3 0 15,1-5-144-15,-1 1-128 0,2-3 144 0,0 0-144 16,0-4 0-16,2-2 0 0,0-2 0 0,-1 1 0 16,1-3 0-16,-2-7-240 0,0 0 48 0,4 6 16 15,-4-6-1968-15,0 0-400 0,0 0-80 0,0 0-17952 0</inkml:trace>
  <inkml:trace contextRef="#ctx0" brushRef="#br0" timeOffset="37624.61">16794 13997 6447 0,'0'0'272'0,"0"0"80"0,0 0-352 0,0 0 0 0,0 0 0 0,0 0 0 0,0 0 5552 0,0 0 1040 16,0 0 192-16,0 0 64 0,0 0-3984 0,-2-6-800 15,2 6-144-15,0 0-48 0,-4-8-688 0,2 1-144 16,4 1-16-16,-2-1-16 0,0 7-512 0,-2-6-112 16,2-3 0-16,4 2-16 0,3 1-176 0,-3-1-48 15,-1 2 0-15,-1-2 0 0,2 2-144 0,1-3 0 16,2 3 0-16,-1 1 0 0,1 1 128 0,1 2 0 15,0-2 0-15,-3 2 0 0,-5 1-128 0,9 1 0 16,0 2 0-16,-1 1-176 0,-3-1 352 0,1 4 64 16,-1 3 16-16,-1 3 0 0,-2 0 96 0,1 1 32 15,-3 6 0-15,-1-1 0 0,-2 5-80 0,-2 0-16 16,-3 2 0-16,0 1 0 0,0-1-112 16,-4 1-32-16,-5-4 0 0,2 1 0 0,3-2-144 0,-1-1 0 15,-6-5 0-15,2 1 0 0,0-4 0 0,2-3 0 0,0-3 0 16,2-3 0-16,0-2 0 0,1-2 0 15,2-2-144-15,-1-2 144 0,5-5 0 0,-1 1-160 0,1-5 160 0,0-3-128 16,6-1 128-16,0-4-128 0,-1-1 128 0,1-2-128 16,0-3 128-16,5 4 0 0,5-3 0 0,-4 3 0 15,-2-3 0-15,3 2 0 0,2 3 0 0,3-1 0 16,1 1-208-16,1 4 32 0,3 1 16 0,1 6 0 16,2-4-1840-1,2 4-368-15,5 6-80 0</inkml:trace>
  <inkml:trace contextRef="#ctx0" brushRef="#br0" timeOffset="37962.49">17069 13928 16575 0,'0'0'1472'0,"0"0"-1168"0,0 0-304 0,0 0 0 0,0 0 5184 0,0 0 992 16,0 0 192-16,6-4 32 0,0 3-4032 0,-1-2-832 15,-5 3-144-15,6-4-48 0,-6 4-688 16,6-5-144-16,-6 5-16 0,7 0-16 0,-1 0-240 0,1 3-48 15,-7-3-16-15,9 6 0 0,-1 1-32 0,1 1 0 16,0 5 0-16,0 2 0 0,-1 2 0 0,-3 3 0 16,-1 0 0-16,-1 3 0 0,-3-2 96 0,-4 3 16 15,-1-2 0-15,-3 2 0 0,0-1-64 0,-1 3 0 16,-2-6 0-16,1 0 0 0,-2-3-64 0,0-4 0 16,1 0-128-16,-1-5 192 0,-1 1-192 0,1-8 0 0,-1 2 0 15,1-3 0-15,0 0 0 0,1-4 0 16,0-5 0-16,2 2 0 0,2-3-128 0,3-1 128 0,0-2 0 0,2-3 0 15,1 2 0-15,-1-3 0 16,2-3 0-16,3 1 0 0,-1-1 0 0,5-6 0 16,1 5 0-16,-2 4 0 0,4-1 0 0,-3 0 0 0,3 1 0 0,-1 4 0 31,1-1-1104-31,2 1-112 0,1 0-32 0,5 0-19568 0</inkml:trace>
  <inkml:trace contextRef="#ctx0" brushRef="#br0" timeOffset="39448.08">20298 13993 16575 0,'0'0'736'0,"0"0"160"0,6 3-720 0,1 1-176 16,-1 0 0-16,2-1 0 0,0 0 6640 0,1 0 1296 15,2-2 256-15,1 2 48 0,1 0-6048 0,1-3-1200 16,0 1-240-16,3 2-48 0,3-6-704 0,1 3-144 16,1 0-32-16,-1 0 0 0,0-1 176 0,0 1 176 0,-1 0-48 0,-1 0 0 31,1-3-2944-31,0 3-608 0,-1-3-112 0</inkml:trace>
  <inkml:trace contextRef="#ctx0" brushRef="#br0" timeOffset="39712.35">20837 13814 48607 0,'0'0'1072'0,"-1"3"208"0,2 7 64 0,1 3 16 0,-2 4-1088 0,-2 3-272 0,0 6 0 0,-1 2 0 0,0 2 832 0,1 6 128 31,-2 1 0-31,1 2 16 0,1 1-608 0,-1-2-128 0,-1-2-32 0,2 0 0 0,-1-2-208 0,0-4 0 16,-1-1 0-16,2-4 0 15,-1-3-576-15,0-1-192 0,1-2-64 0,1-3-14336 16,-2-5-2880-16</inkml:trace>
  <inkml:trace contextRef="#ctx0" brushRef="#br0" timeOffset="158743.43">5822 16221 12543 0,'0'0'272'0,"0"0"64"0,0 0 16 0,0 0 0 0,0 0-352 0,0 0 0 0,0 0 0 0,0 0 0 16,0 0 2032-16,0 0 336 15,0 0 64-15,0 0 0 0,4-6-80 0,-4 6-32 0,0 0 0 0,0 0 0 16,1-7-464-16,-1 7-80 0,0 0-32 0,0 0 0 15,0-10-512-15,-1 3-96 0,1 7-32 0,-3-9 0 16,3 9-384-16,-6-4-80 0,-2-3 0 0,0 1-16 16,0 2-144-16,0 1-32 0,-1 2 0 0,0-2 0 15,-3 3-112-15,2 3-16 0,0-2-16 0,0 2 0 16,-2 0 32-16,2 0 16 0,1 4 0 0,-2 0 0 16,-1-1 16-16,2 2 0 0,-1 4 0 0,1-4 0 0,-1 1 32 15,1 1 16-15,2-3 0 0,1 3 0 0,2 1-96 16,0-2 0-16,1-2-16 0,3-1 0 0,1-6-112 0,1 8-32 15,0-2 0-15,3 1 0 16,3 0-160-16,1-1 0 0,1-1 144 0,1-1-144 0,2 0 0 0,1-1 0 16,0-3 0-16,2 4 0 0,0-2 0 0,3 0 0 15,0 0-176-15,0 2 176 0,1 1-176 0,-1-1 176 16,-1 3-192-16,-3-1 192 0,-2 1 0 0,-3 0 0 16,0 0 0-16,-1 3 0 0,-3 0 0 0,1 1 0 15,-4 2 0-15,0 0 0 0,-1 0 256 0,-6 4-32 16,-6 0-16-16,1 1 0 0,2-3-80 0,-3 0 0 15,0-2-128-15,-1-1 192 0,0-3-192 0,-1 2 0 0,-1-5 0 16,-1 0 0-16,-1-2 0 0,1 0 0 0,-2-4 0 16,0 0 0-16,1 0-128 0,4-4 128 15,0 1 0-15,1-1 0 0,-1-2-272 0,1-4 48 16,2 2 16-16,3-1 0 16,-1 1-1536-16,3-1-304 0,3-1-64 0,2 3-11584 15,0-3-2304-15</inkml:trace>
  <inkml:trace contextRef="#ctx0" brushRef="#br0" timeOffset="159142.29">6026 16305 18767 0,'0'0'832'0,"0"0"176"0,0 0-816 0,0 0-192 0,0 0 0 0,0 0 0 0,3-7 976 0,-3 7 160 16,0 0 16-16,4-3 16 0,0-4-832 0,-4 7-160 15,0 0-48-15,1-7 0 0,-1 7-128 0,0 0 0 16,1-6 0-16,-1 6 128 0,0-8 224 0,0 8 32 16,0-7 16-16,0 7 0 0,0 0 1008 0,0 0 192 15,0 0 32-15,0 0 16 0,0 0 256 0,0 0 48 16,0 0 16-16,0 0 0 0,0 0-336 0,-1 7-64 15,1-7-16-15,-4 13 0 0,3-2-464 0,-1 3-80 16,1 2-32-16,0 1 0 0,0-2-224 0,1 2-48 16,0 4-16-16,1-1 0 0,0 2-160 0,2-1-16 15,-1 3-16-15,1-4 0 0,-2 2-240 0,1-5-32 16,-1 0-16-16,2 0 0 0,-1-4-208 0,1 0 0 0,-2-5 0 0,3 1 0 16,-1-2 0-16,-3-7 0 15,0 0 0-15,0 0 0 16,6-4-864-16,1-2-112 0,-1 0-32 0,0 1 0 15,-1-7-848-15,-1 1-192 0,0-3-16 0,0 1-16 16,-2-5-1856-16,1 1-368 0,-1 0-80 0</inkml:trace>
  <inkml:trace contextRef="#ctx0" brushRef="#br0" timeOffset="159561.04">6179 16284 7359 0,'0'0'320'0,"0"0"80"0,0 0-400 0,8 0 0 0,-8 0 0 0,7 4 0 15,-7-4 5856-15,6 7 1088 0,0-1 224 0,-1 1 32 16,-5-7-3680-16,4 10-720 0,-3 1-160 0,0 2-16 0,1 0-944 0,-2 0-176 15,0 3-32-15,0-2-16 0,-2 2-496 0,1 1-112 16,0 0-16-16,-1 0 0 0,1-1-304 0,0 1-64 16,0-2-16-16,-1-3 0 0,1 0-240 0,0-2-48 15,-1-1-16-15,2-5 0 0,0-4-144 0,0 0 0 16,0 0 0-16,0 0 0 0,0 0 0 0,4-10-192 16,0-3 64-16,0-4 128 0,1-3-432 0,1-2 48 15,-1 1 0-15,1-1 0 16,2-2-608-16,0 3-112 0,0-1-32 0,2 1 0 15,1-1 48-15,1 5 16 0,-1 0 0 0,1 1 0 0,-1 3 672 0,2 2 128 16,1 1 16-16,-2 3 16 0,-5 1 240 0,-1 3 0 16,2 2 0-16,0 2 0 0,-2 6 544 0,1-1 48 15,-2 1 16-15,0 2 0 0,-1 4 416 0,2 1 96 16,-2 2 16-16,1 1 0 0,0 0-368 0,-1-1-80 16,0 1-16-16,0 0 0 0,0 3-208 0,0 1-32 15,1 1-16-15,0-3 0 0,0-1-160 0,1 1-48 0,0-4 0 0,1 0 0 16,-1-4-208-16,2-1 0 15,0-1 0-15,0-2 0 0,1-3 0 0,1-2 0 16,1-4 0-16,2-1 0 16,0-5-1168-16,0-1-128 0,0 1-32 0,-1-7-13680 0,-1-2-2736 15</inkml:trace>
  <inkml:trace contextRef="#ctx0" brushRef="#br0" timeOffset="159744.79">6105 15955 49071 0,'0'0'1088'0,"0"0"208"0,0 0 48 0,0 0 32 0,0 7-1104 0,0-7-272 0,4 6 0 0,0 1 0 0,1 0 576 15,1-1 48-15,2-3 16 0,0 1 0 16,0 0-1392-16,2 1-272 0,2-1-48 0,1 0-20672 16</inkml:trace>
  <inkml:trace contextRef="#ctx0" brushRef="#br0" timeOffset="160580.63">6947 16331 2751 0,'0'0'128'0,"5"9"16"0,2-2-144 0,-1 1 0 0,-1-2 0 0,2 1 0 16,0-1 2976-16,-1 1 560 0,-1-3 112 0,-5-4 32 0,6 6-1936 0,0-3-384 16,-6-3-80-16,7 0 0 0,-7 0-192 0,0 0-48 15,6-3 0-15,-1-3 0 0,1-1 416 0,-1 1 80 16,-1-2 0-16,-1-1 16 0,-1-2-144 0,-1 1-16 16,1-3-16-16,-2-3 0 0,-2 2-240 0,0-3-48 15,1-2-16-15,-3 2 0 0,0-4-272 0,-2 6-48 16,-1-2-16-16,-3 2 0 0,0-1-96 0,-1 1-32 15,0 3 0-15,-1 0 0 0,0 4-160 0,0-1-16 16,-2 5-16-16,-1 2 0 0,0 2-32 0,-2 2 0 16,0 5 0-16,0 3 0 0,0 1 0 0,1 2-16 15,-1 4 0-15,1 2 0 0,0 4-144 0,1-2-32 16,-1 1 0-16,2 1 0 0,-1 4 64 0,2-2 16 0,3-2 0 16,0 3 0-16,3 1 32 0,3-8 0 15,1 5 0-15,3-3 0 0,1 1-112 0,2 2-32 16,2-5 0-16,3 2 0 0,1-1-160 0,3-5 0 15,1 0 144-15,2-2-144 0,-1-4 0 0,2-1 0 16,2-3 0-16,2-1 0 0,1-4-240 0,6-4 48 0,2-2 0 16,0-1 0-16,-2-3-128 0,1-2 0 0,-1-3-16 0,-2 0 0 15,0-2 0-15,-3-3 0 0,-1-3 0 16,-2 2 0-16,-4-2 208 0,0-3 128 0,-3 3-160 16,-5-4 160-16,-3 4-192 0,-2-3 48 0,-4 1 16 0,-3 2 0 15,-3 0 128-15,0-1 0 0,2 1 0 16,-6 7-128-16,-5-1 128 0,-1 4-192 0,-2 2 192 0,0 2-192 15,1 5 192-15,-1 2 224 0,-1 4-48 16,1 1-16-16,1 3 208 0,-1 2 32 0,1 1 16 0,1 5 0 16,3 0-16-16,-1-1 0 0,2 3 0 0,1-2 0 15,2 3-16-15,2 2-16 0,0-5 0 0,1 6 0 0,3-3 16 16,1-2 0-16,1-2 0 0,2 2 0 0,1-2-176 0,2 0-16 16,2-2-16-16,0-2 0 0,2 1-176 0,1-3 0 15,3-1 144-15,0-2-144 0,2 1 0 0,2-3 0 16,2-2 0-16,2 0 0 0,3-2 0 0,1 0-160 15,1-1 160-15,0-1-160 0,2 2-128 0,-1-2-32 16,-1 0 0-16,0-3 0 0,-2 2-64 0,-2 1 0 16,0-2-16-16,-2-1 0 15,-3 0-1056-15,-1 0-208 0,-2-3-32 16,-4 3-12320-16,0-5-2480 0</inkml:trace>
  <inkml:trace contextRef="#ctx0" brushRef="#br0" timeOffset="161254.23">7527 16249 911 0,'-9'2'0'0,"9"-2"0"0,0 0 0 0,0 0 0 15,-5 0 7616-15,5 0 1424 0,0 0 304 0,5 4 48 16,-5-4-5376-16,0 0-1072 0,0 0-224 0,0 0-32 16,0 0-1200-16,0 0-224 0,0 0-48 0,5 7-16 0,3-2-592 15,1-1-112-15,0 0-32 0,2-1 0 0,-1-1-304 0,1-1-160 16,1 2 160-16,5-3-160 0,-2 3 0 16,2-2 0-16,-1-1 0 0,-2 3 0 15,0-3-624-15,-3 1-208 0,-1 2-64 0,-10-3 0 16,0 0-2624-16,0 0-512 0</inkml:trace>
  <inkml:trace contextRef="#ctx0" brushRef="#br0" timeOffset="161443.91">7545 16428 13823 0,'0'0'1216'0,"0"0"-960"0,0 0-256 0,0 0 0 15,6 7 6304-15,0-1 1216 0,-6-6 240 0,11 3 48 0,-1 1-4880 0,-1-2-992 0,1 0-192 16,-10-2-32-16,0 0-1072 0,11 2-192 15,8 1-64-15,0-2 0 0,1-1-384 0,0 0 128 0,-2 3-128 16,0-3 0 0,-2-3-512-16,1 2-192 0,-1-2-48 0,-2 1-13488 15,-1 0-2704-15</inkml:trace>
  <inkml:trace contextRef="#ctx0" brushRef="#br0" timeOffset="162265.34">8085 16131 7359 0,'0'0'320'0,"0"0"80"0,0 0-400 0,0 0 0 0,0 0 0 0,0 0 0 15,0 0 6272-15,0 0 1184 0,0 0 224 0,0 0 64 16,0 0-4864-16,0 0-976 0,0 0-192 0,0 0-48 15,0 0-896-15,0 0-192 0,0 0-48 0,0 0 0 16,3-7-368-16,1 1-160 0,-2-1 128 0,2 1-128 16,0-4 0-16,0 3 0 0,-1 0 0 0,3 1 0 15,1-5 0-15,-1 4 0 0,-1 1 0 0,2-1 0 16,0 1 0-16,0-1 128 0,1 3-128 0,0-1 0 0,-1 4 128 16,-7 1-128-16,8-3 0 0,-1 6 128 0,-7-3 0 0,8 4-128 15,-1 0 192-15,-2 5-64 0,-1 1 176 0,-1 3 16 16,-2 1 16-16,-1 3 0 0,-3 0 48 0,-1 5 16 15,-1 1 0-15,-4 1 0 0,-2 2-112 16,0 0-32-16,-1-1 0 0,0 1 0 0,0-2-256 16,1 0 160-16,-1-2-160 0,1-3 128 0,1-1-128 0,-1-1 0 15,1-2 0-15,2-4 0 0,1-1 0 0,1-3 0 16,-2-5 0-16,8-2 0 0,0 0 0 0,0 0-144 16,0 0 144-16,3-6-160 0,-2-3 0 0,3 1 0 15,2-1 0-15,4-2 0 0,1 2-96 0,0-1-32 16,-2 0 0-16,2 2 0 0,0-1 128 0,2 3 32 15,-1-1 0-15,0 1 0 0,0 2 128 0,-2 0 0 16,1 1 0-16,-1 1 0 0,2 0 0 0,0 2 0 16,-2 0 0-16,1 0 0 0,-1 2 0 0,-2 0 0 15,0 1 128-15,0 1-128 0,0 0 128 0,-1 1-128 16,0 1 128-16,0-2-128 0,-2 0 0 0,0 3 144 0,0-3-144 16,-5-4 0-16,0 0 0 0,0 0 0 0,6 5 0 15,-6-5 0-15,0 0 0 0,0 0-176 0,0 0 32 16,0 0 0-1,5-3-2688-15,0-3-544 0,-1-1-96 0</inkml:trace>
  <inkml:trace contextRef="#ctx0" brushRef="#br0" timeOffset="162548.79">8424 16084 1839 0,'0'0'160'0,"0"0"-160"0,0 0 0 0,0 0 0 0,0 0 6720 0,0 0 1296 15,0 0 272-15,0 0 48 0,0 0-4048 0,-1 8-800 16,0 1-160-16,-2 4-48 0,-1-3-1616 0,1 3-336 15,1-2-64-15,-2-1-16 0,-1 3-544 0,1 1-128 16,0-4 0-16,1 3-16 0,-1-4-208 0,2 2-32 16,0-1-16-16,2 1 0 0,0-11-160 0,2 9-16 15,-1 0-128-15,-1-9 192 0,0 0-192 0,4 7 0 16,-4-7 0-16,6 4 0 0,-6-4 0 0,10 2 0 16,0-4 0-16,2 2 0 0,2 0 0 0,2-3 0 15,1 2 0-15,0-2 0 0,0-1-304 0,0 1 48 16,1-3 16-16,-1 2 0 15,-2-1-336-15,-2 1-80 16,-1 0-16-16,0-3 0 0,-1 1-896 0,0-1-176 0,-2 1-48 0,-1-1 0 16,-2-3-1168-16,-2-1-240 0,-1 5-64 0,0-4-12048 0</inkml:trace>
  <inkml:trace contextRef="#ctx0" brushRef="#br0" timeOffset="162747.37">8617 16040 4607 0,'0'0'400'0,"0"0"-400"0,-5 2 0 0,-1 4 0 0,2-2 5888 0,-1 5 1088 16,-1-2 208-16,-1 3 48 0,0 4-3024 0,2 1-624 0,0-2-112 0,0 4-16 15,-2 0-1472-15,2 3-304 0,0 1-48 0,1 1-16 16,-1-1-608-16,-1 1-128 0,0 2-32 0,2-3 0 16,1 1-336-16,2-2-64 0,-2 0 0 0,2-2-16 15,0 2-240-15,-1-1-64 0,2-2 0 0,2-1 0 16,-1-3-128-16,0-2 0 0,1-1 0 0,-1-1 0 16,2-2-800-16,-2-1-144 0,-1-6-16 0,0 0-16 15,0 0-2480-15,6 0-480 0</inkml:trace>
  <inkml:trace contextRef="#ctx0" brushRef="#br0" timeOffset="163114.18">8598 16697 9215 0,'24'-6'816'0,"-15"6"-656"16,-2 3-160-16,1-3 0 0,-1-3 2112 0,3 2 384 15,-1-2 64-15,0 1 32 0,-1 1-992 0,0-3-192 16,-2-2-32-16,-1 2-16 0,-5 4 96 0,0-4 16 16,0 4 0-16,-4-6 0 0,-3-1 752 0,-4 1 144 0,-3 2 48 0,-5-1 0 15,-4 3-368-15,-5 0-64 0,-3 2 0 16,-1-3-16-16,0 3-752 0,-2 3-128 0,-2-3-48 15,-2 2 0-15,-1 0-448 0,8-2-80 16,-3 0-32-16,0 2 0 0,1-2-224 0,0 0-64 0,2 0 0 16,0 0 0-16,4 0-192 0,-4 0 0 0,4 0 0 0,6 0 0 15,6 3 0-15,0-2 128 0,0-1-128 0,3 3 0 16,3-2-1200 0,9-1-272-16,0 0-64 0,0 0-19504 0</inkml:trace>
  <inkml:trace contextRef="#ctx0" brushRef="#br0" timeOffset="163748.67">7945 16893 13823 0,'6'1'1216'0,"1"2"-960"16,-7-3-256-16,7 0 0 0,-1 0 5040 0,-6 0 960 15,0 0 192-15,0 0 32 0,0 0-3504 0,0 0-704 0,0 0-144 16,0 0-16-16,0 0-1008 0,0-7-192 0,-1-2-32 0,1 4-16 16,0 5-400-16,0 0-80 0,2-9 0 0,2 0-128 15,0 1 128-15,0-1-128 0,0 2 0 0,1 3 0 16,2-2 144-16,1 2-144 0,-2 1 0 0,2 0 144 16,0 2-144-16,0 2 128 0,-8-1-128 0,8 3 128 0,0 1 0 15,-1 3-128-15,0-2 192 0,0 3-64 0,-2 1 256 16,-1 4 64-16,-2-3 0 0,-2 5 0 0,-1 1 0 15,-3 3 0-15,-1 1 0 0,-2 1 0 0,-2 5-128 16,-1 0 0-16,-2-1-16 0,-1 1 0 0,1-3-304 0,-1 0 128 16,0 1-128-16,0-5 0 0,0-4 0 0,1 0 0 15,1-4 0-15,2-2 0 0,0-1 0 0,1-2 0 16,0-3 0-16,8-3 0 0,0 0-160 0,-9-3 160 16,0 0-160-16,5-4 160 0,7 0-352 15,-1 1 32-15,1-5 0 0,1 2 0 16,1-1-288-16,0-1-48 0,1 1-16 0,1-2 0 0,3 2 272 0,0-1 48 15,-1 5 16-15,2-1 0 0,-1 0 336 0,1 4 0 16,2 0 0-16,0-1 0 0,-1 4 0 0,-1 0 0 16,1 0 0-16,1 4 0 0,2 0 272 0,-2 2 32 0,-3 0 0 0,1 0 0 15,-2 2 80-15,0-1 0 0,-1 2 16 0,-2-1 0 16,1-2-224-16,0 3-48 16,-2-2-128-16,0-1 192 0,0 2-192 0,-1-3 0 0,3-1 0 0,-2 0 0 31,-5-4-1328-31,0 0-256 0,9 0-48 0,0 0-18336 0</inkml:trace>
  <inkml:trace contextRef="#ctx0" brushRef="#br0" timeOffset="164273.43">8567 16817 1839 0,'0'0'160'0,"0"0"-160"0,0 0 0 0,0 0 0 0,0 0 7744 0,0 0 1504 15,-7 0 304-15,1 3 64 0,-2 1-5648 0,-1 2-1120 16,-2-2-224-16,0 3-64 0,-3-5-1280 0,1 2-256 16,2-1-48-16,-1 1-16 0,0 0-592 0,0 1-128 15,0-1-32-15,1-2 0 0,-1 0-208 0,1-2 0 16,1 0 0-16,1 0 0 0,0 0 0 0,1 0 0 16,0 0 0-16,1-2 0 0,1 0 0 0,6 2 0 15,0 0 0-15,0 0 0 0,0 0 0 0,0 0 128 16,0 0-128-16,0 0 0 0,-7 4 0 0,3 2 144 15,4-6-144-15,-4 7 128 0,2 2-128 0,-1-1 128 16,1-2-128-16,-1 4 128 0,0-4-128 0,2 2 0 16,0-1 144-16,1-7-144 0,-2 9 128 0,2 0-128 15,0-1 128-15,0-8-128 0,0 0 0 0,0 0 128 16,2 6-128-16,-2 1 0 0,0-7 0 0,0 0 0 16,0 0 0-16,0 0 0 0,8 4 0 0,-1-2 0 15,1-2 0-15,1 0 0 0,1-2 0 0,-1 2 0 16,1-2 0-16,2 2 0 0,0 0 0 0,1 0 0 15,0 2 0-15,1 0 0 0,2 2 0 0,1 2 0 16,0 1 128-16,-1 3-128 0,-2 0 160 0,1 3-32 0,-2 0-128 16,-1 2 192-16,-2 2-32 0,-1 1-16 0,-2-1 0 0,-3 3 0 15,-4 1 80-15,-3-2 16 0,-1 1 0 0,-2-3 0 16,-4 0-240-16,-1-1 0 0,-2-2 128 0,-3-2-128 16,-4-4 0-16,1 1 0 0,-1-5 0 0,0-1 0 0,-1-2 0 15,0-2-128-15,0-2 128 0,0-1 0 0,2-3-144 16,3 1 144-16,0-3 0 0,1 1-144 15,-1-4-1184-15,3 2-224 0,0-4-48 16,2 1-13008-16,2 3-2608 0</inkml:trace>
  <inkml:trace contextRef="#ctx0" brushRef="#br0" timeOffset="165183.26">5842 17919 11055 0,'13'-3'480'0,"-13"3"112"0,0 0-464 0,0 0-128 16,6 0 0-16,-6 0 0 0,0 0 5760 0,0 0 1152 15,0 0 208-15,0 0 48 0,5 6-3776 0,-1 1-768 0,-4-7-160 0,4 9-32 16,-1-1-848-16,-2 1-176 15,-2-1-48-15,1 1 0 0,0 0-528 0,0-1-128 16,-1-1 0-16,-2 2-16 0,0-2-384 0,3-7-80 16,-74-8-16-16,143 19 0 0,-69-11-208 0,0 0 0 0,0 0 0 0,0 0 0 15,-4-3 0-15,0-3-192 0,0-2 192 0,3-1-160 16,5-4-16-16,-5 3 0 0,-6-3 0 0,-1-1 0 16,0 1-256-1,1-1-48-15,0 1-16 0,0 2 0 0,1 0 192 0,-1 3 48 0,2 1 0 0,-1 5 0 16,-2-2 256-16,1 4 0 0,1 0 0 0,-1 2 0 0,-1 2 0 0,0 3 0 15,0-1 144-15,2 5-144 0,-2 2 240 16,2 0-48-16,-2 1 0 0,-2 2 0 16,1-3 64-16,3 2 0 0,3 0 0 0,-1 2 0 0,-1 0-128 15,2 3 0-15,6 0-128 0,0-1 192 0,-1 2-192 0,2-1 144 16,0 0-144-16,0-1 128 0,-1-2-128 0,3 3 0 16,6-6 0-16,0-1 0 0,0 0 0 0,1-2 0 15,0-2 0-15,1-1 0 0,3 1 0 0,1-5 0 16,2 3-176-16,-2-7 176 0,-2 0-288 0,0 0 32 15,0-4 0-15,-2 1 0 16,-2 2-400-16,2-2-80 0,2-3-16 16,-3-1 0-16,-4 0-912 0,-1 4-192 0,0-7-48 0,0 3 0 15,0-3-832-15,-2 4-160 0,-1-5-48 0</inkml:trace>
  <inkml:trace contextRef="#ctx0" brushRef="#br0" timeOffset="165838.21">6248 17929 26831 0,'0'0'1184'0,"0"0"256"0,0 0-1152 0,3-4-288 16,3-1 0-16,-6 5 0 0,0 0 2352 0,4-4 400 0,-4 4 96 0,0 0 16 0,0 0-1392 0,0 0-256 15,0 0-64-15,0 0-16 0,0 0-448 0,0 0-96 16,-7-3-16-16,-1 3 0 0,-1 3 144 0,-3 0 32 16,-2-2 0-16,-2 1 0 0,-1 2-176 0,0 2-48 15,0-5 0-15,1 4 0 0,1-1-112 0,0 0-32 16,2-1 0-16,1 1 0 0,2-2-16 0,1 0-16 16,1 0 0-16,0 1 0 0,8-3-144 0,0 0-16 15,0 0-16-15,0 0 0 0,0 0-176 0,0 0 160 16,0 0-160-16,0 0 160 0,0 0-160 0,0 0 0 15,0 0 0-15,7 6 0 0,-7-6 0 0,6 4 0 16,1 0 128-16,-7-4-128 0,0 0 0 0,0 0 0 16,0 0 0-16,0 0 0 0,0 0 0 0,0 0 128 15,0 0-128-15,0 0 128 0,0 0-128 0,0 0 0 16,0 0 0-16,0 0 0 0,4 7 0 0,-4-7 0 0,5 6 0 0,-5-6 0 16,0 0 0-16,6 4 0 15,1 1 0-15,1-3 0 0,-8-2 0 0,10 2 0 0,3 2 0 0,-1-4 0 16,0 3 0-16,1-3 0 0,1 4 0 15,2-2 0-15,0-2 0 0,-2 4 0 0,2-1 0 0,0 1-176 16,-2 2 176-16,-1-2 0 16,-1 3 0-16,0 2 0 0,1-2 0 0,-1 1 0 0,-3 1 0 0,0 0 0 15,0-1 0-15,-1 2 0 0,-1-1 0 16,-4 4 0-16,0-2 0 0,-2-2 0 0,-1 4 0 0,-1-2 0 16,-2-1 0-16,0-1 128 0,-1 6-128 15,-3-3 0-15,-1-2 0 0,-1 0 0 0,-1 0 0 0,-2-3 0 16,-1-1 0-16,0-2 0 0,-2 0 0 0,-1-2 0 0,-1 0 0 15,0-2 0-15,0-2 0 0,0 0-128 16,2-1 128-16,0-1 0 0,2-3-144 0,1 0 144 16,3-3-288-16,3 1 16 0,0 1 0 0,1 2 0 15,1-1-1776 1,4 1-368-16,4-1-64 0,4 1-17440 0</inkml:trace>
  <inkml:trace contextRef="#ctx0" brushRef="#br0" timeOffset="166322.46">6671 17903 14735 0,'0'0'1312'0,"0"0"-1056"0,0 0-256 0,0 0 0 15,3 2 4944-15,3 2 944 0,-2 0 176 0,1 2 32 16,-1-3-3072-16,0 4-608 0,0 0-128 16,-2-4-32-16,-2-3-1024 0,4 7-208 15,-1-3-32-15,-3-4-16 0,2 7-544 0,-2-7-112 0,0 0-32 0,0 0 0 16,0 0-288-16,0 0 0 0,0 0 0 0,0 0 0 16,0 0 0-16,0 0 0 0,0 0 0 0,0 0 0 15,-3-8 0-15,-1-2 0 0,-3 0 0 0,1 1-144 16,-1 2 144-16,-1 1 0 0,0-2 0 0,2 5 0 0,-2-1 0 0,-1 2 0 15,0-2 0-15,-2 4 0 0,1 2 0 0,-2 0 0 16,0 0 0-16,-2 5 0 16,0 1 0-16,3 1 0 0,-1-3 160 0,1 5-160 15,2 2 240-15,1 0-48 0,1 0-16 0,3 0 0 0,4 4 16 0,0 0 16 16,-3-1 0-16,3 4 0 0,1-3-80 0,2 0-128 16,1 2 176-16,2-2-176 0,2 0 144 0,3 1-144 15,1-3 0-15,2 2 144 0,2-4-144 0,1-2 0 16,1-1 0-16,2-1 0 0,-1-2 0 0,1-3 0 15,0 1 0-15,-5-4 0 0,1-1 0 0,0-1-176 16,-2 1 176-16,-1-2-128 0,-1-2-144 0,0-2-32 16,0 2 0-16,-1-2 0 15,-1-1-960-15,-3 3-192 0,0 1-32 0,0-3-16 16,-7 6-1344-16,6-6-272 0,-1-2-48 0</inkml:trace>
  <inkml:trace contextRef="#ctx0" brushRef="#br0" timeOffset="167003.6">7249 18050 13823 0,'6'-4'1216'0,"0"1"-960"0,1-1-256 0,1 0 0 15,-2-2 4032-15,2-1 752 0,-1 0 144 0,-2 1 48 16,-1-3-2480-16,0 1-480 0,-2 1-96 0,0-2-32 16,-4-1-864-16,0-1-160 0,-2-1-32 0,-1 2-16 0,-3-3-240 15,-3 2-64-15,-1-2 0 0,-1 5 0 0,-1-1 0 0,1 5 0 16,-2-2 0-16,0 3 0 0,-2 3-64 0,0 0-32 16,-2 0 0-16,1 3 0 15,0 1 32-15,-3 2 16 0,1 1 0 0,2 3 0 16,1 1-96-16,4 4-32 0,3 1 0 0,0 1 0 15,-2 0 32-15,6 0 0 0,3 7 0 16,-1-5 0-16,-3 5-128 0,4-2-32 0,0-1 0 0,3 3 0 0,1-7-208 0,2 1 176 16,2-1-176-16,2 0 160 0,1-1-160 0,2-2 0 15,2-1 0-15,2 1 128 0,3-4-128 0,0-3 0 16,0-1 0-16,2 1 0 0,0-7-128 0,2 0 128 16,1 0-160-16,1-4 160 0,6-5-352 0,-7 1 32 15,-1-4 0-15,-2-2 0 0,0-2 0 0,-2-1 0 16,-2 0 0-16,1-3 0 0,-1-2 48 0,2-6 16 15,-4 2 0-15,-4-1 0 0,-3 3 112 16,-2 2 144-16,-4-2-208 16,-2 5 80-16,-2-1 128 0,-3 3 0 0,1 0-144 0,-3 4 144 0,-2 0 0 0,-1 0 0 15,-1 5 0-15,-1 1 0 0,-2 5 0 0,-2 0 0 0,-3 0 0 0,-1 6 0 16,-1-2 0-16,5 5 160 0,-2-1-32 0,1 1-128 16,-2 1 336-16,1 1-32 0,0 1-16 0,2 0 0 15,0 0-32-15,-2 3 0 0,4-2 0 0,5 2 0 16,3-4-32-16,1 1-16 0,2 3 0 0,2-2 0 0,2 2-16 15,2-3 0-15,3 1 0 0,3-2 0 16,-1-1-192-16,5 1 0 0,2-2 0 0,3-3 0 16,2 1 0-16,2-4 0 0,1 2 0 0,1-3 0 0,0-3 0 0,2-1 0 15,-2 0 0-15,0-1 0 0,0 1 0 0,-6-2 0 16,0-2 0-16,-2-1 0 0,-1-2-160 0,-1 2 160 16,-1 1-128-16,-1-1 128 0,-1-2-384 0,0 2 0 15,-1-1 0-15,-2 3 0 16,-3-6-1568-16,0 3-304 0,-3 0-64 15</inkml:trace>
  <inkml:trace contextRef="#ctx0" brushRef="#br0" timeOffset="167632.87">7824 17939 9215 0,'0'0'816'0,"0"0"-656"16,0 0-160-16,0 0 0 0,0 0 4608 0,0 0 896 15,0 0 192-15,7 0 16 0,-7 0-2448 0,0 0-512 16,0 0-80-16,0 0-32 0,0 0-1040 0,5 0-224 16,0 0-32-16,3 0-16 0,0-1-512 0,0-1-112 0,0 2 0 15,0-3-16-15,1 2-256 0,0-2-48 0,0 3-16 0,2 0 0 16,0 0-208-16,1 0-32 0,0 0-128 0,0 0 192 16,1 3-192-16,0-2 0 0,-2 4 0 0,-1-1 0 31,-2 0-672-31,-2-1-224 0,-6-3-64 0,8 6 0 15,3-2-3072-15,-11-4-608 0</inkml:trace>
  <inkml:trace contextRef="#ctx0" brushRef="#br0" timeOffset="167832.56">7827 18145 8287 0,'0'0'368'0,"0"0"80"0,0 0-448 0,0 0 0 0,7 4 0 0,-7-4 0 0,0 0 7216 0,7 4 1360 15,4-1 256-15,2-1 64 0,0-2-5968 16,-2 0-1200-16,-4 0-256 0,1 0-32 0,1-2-784 0,1 2-144 15,0-3-48-15,1 3 0 0,-1 0-224 16,3 0-48-16,2 0-16 0,-2 3 0 0,-2-3-176 0,1 2 192 16,0-2-192-16,0 2 192 0,-2 0-192 15,-1-2-192-15,1 3 32 0,-1-2-14032 16,-1-1-2800-16</inkml:trace>
  <inkml:trace contextRef="#ctx0" brushRef="#br0" timeOffset="169725.02">8445 17642 4607 0,'0'0'400'0,"0"0"-400"0,0 0 0 0,0 0 0 0,0 0 3776 0,0 0 688 15,0 0 128-15,0 0 16 0,-5 4-1920 0,5-4-384 16,0 0-64-16,0 0-32 0,0 0-384 0,0 0-80 16,0 0-16-16,0 0 0 0,0 0-336 0,0 0-80 15,-7 0-16-15,7 0 0 0,0 0-432 0,0 0-96 16,0 0 0-16,0 0-16 0,0 0-304 0,-4-6-48 16,1-1-16-16,1 0 0 0,2 7-176 0,0-7-32 15,2-3-16-15,0 1 0 0,-2 1-160 0,3-1 0 16,1-1 144-16,1 1-144 0,1 1 0 0,1-1 0 15,0 5 0-15,-1-3 0 0,-1 1 0 0,2-1 144 0,1 3-144 0,1 1 0 16,0 1 192-16,0 2-192 0,0 2 192 0,1 1-192 16,-3 4 192-16,3 0-192 15,-1 3 192-15,0 3-192 0,-5 0 176 0,0 1-176 16,0 3 160-16,-2 3-160 0,-2 2 384 0,0 2 0 0,-1-3-16 0,-3 2 0 16,-1 3 16-16,0 1 16 0,-1-4 0 0,0 1 0 15,-3-1-224-15,0 2-48 16,-1-4-128-16,1-4 192 0,-1 3-192 0,1-4 0 0,-1-5 0 0,3 1 0 15,-3-1 0-15,3-5 0 0,-3 1 0 0,4-3 0 16,-1-4 0-16,7 0-160 0,-6 0 160 0,2-4-128 16,0-3 128-16,1 1-160 0,2-1 160 0,1-2-160 15,1 1-160-15,3-1-48 0,0-2 0 0,1 1 0 16,1 0 80-16,1 0 16 0,1 1 0 0,1 3 0 16,1-1 272-16,0 3 0 0,-1 0-128 0,3 2 128 0,1 0 0 15,0 0 0-15,-1 2 0 0,1 2 0 0,-1 0 320 0,0 2-16 16,-1 1-16-16,1 1 0 0,0 1 16 0,0-1 0 15,-2 1 0-15,-1 0 0 0,-2-2-304 0,0 0 128 16,-7-5-128-16,0 0 0 0,7 7 0 0,0-4 0 16,-7-3 0-16,0 0 0 15,0 0-928-15,0 0-240 0,0 0-48 0,0 0-16 16,4-6-2448-16,0-1-480 0</inkml:trace>
  <inkml:trace contextRef="#ctx0" brushRef="#br0" timeOffset="170300.34">8906 17603 7359 0,'0'0'656'0,"0"0"-528"15,7-7-128-15,1 5 0 0,-2-2 5184 0,-6 4 992 16,0 0 208-16,7-3 32 0,-7 3-3264 0,0 0-656 16,0 0-128-16,0 0-16 0,0 0-912 0,0 0-176 15,0 0-48-15,0 0 0 0,0 0-352 0,0 0-80 16,-7 3-16-16,1 1 0 0,-1 1-320 0,-2-1-80 15,-2 2-16-15,0-2 0 0,-1 2-224 0,1-2-128 16,1-2 160-16,-1-1-160 0,0 2 0 0,0-3 0 16,2 1 0-16,1 2 0 0,2 0 0 0,6-3 0 0,-7 0 0 0,7 0 0 15,0 0 128-15,0 0-128 0,0 0 0 0,0 0 0 16,0 0 128-16,0 0-128 0,0 0 0 0,-4 6 0 16,4-6 176-16,-1 8-176 0,-1-1 192 15,2-1-192-15,0 1 144 0,0 2-144 0,2-3 0 0,-1 2 144 0,-1 1-144 16,0-1 0-16,0 1 144 0,0-2-144 0,0-7 0 0,0 9 0 15,0-1 0-15,0-1 128 16,0-1-128-16,0 1 0 0,0-7 0 0,0 0 128 0,0 6-128 0,0-6 0 16,0 0 128-16,0 0-128 0,0 0 0 0,0 0 0 15,0 0 0-15,4 7 0 0,-4-7 0 16,0 0 0-16,8 4 0 0,0-4 0 0,0 0 0 0,-1 0 0 16,1 0 0-16,1 0 0 0,2 0 0 0,-1 2 128 15,1-2-128-15,-1 4 0 0,1-1 128 0,-1 1-128 16,1-2 128-16,-1 5-128 0,-1-3 0 0,-1 2 144 15,-2 4-144-15,0-3 0 0,-1 3 208 0,-1 0-64 16,-1 1-16-16,-2-2 0 0,-2 1 64 0,-2 1 0 16,-1 1 0-16,-1-2 0 0,-4 0-64 0,1-3-128 15,-1 3 192-15,-2 0-64 0,0-4-128 0,-2 1 0 0,-1-3 0 0,0 0 0 16,0-2 0-16,-1-2 0 16,1-2-128-16,-1 0 128 0,1 0 0 0,0-2-144 15,2-3 144-15,1 1 0 16,2-1-1664-16,1-2-208 0,3 1-48 0,4 2-11904 15,1-1-2384-15</inkml:trace>
  <inkml:trace contextRef="#ctx0" brushRef="#br0" timeOffset="170560.76">9066 18072 3679 0,'0'0'160'0,"0"0"32"0,8 0-192 0,1 1 0 0,-1 2 0 0,0-3 0 0,-8 0 5328 0,8 0 1024 16,-8 0 208-16,0 0 32 0,0 0-3456 0,0 0-688 16,0 0-144-16,0 0-16 0,-3-7-528 0,-4 3-96 15,0 2-32-15,-5-2 0 0,-5 1-352 0,-2 3-64 16,-2 0 0-16,-2 3-16 0,-3-3-352 0,-2 1-64 16,-3 2-16-16,-2-1 0 0,-2-2-256 0,-2 4-64 15,2-1-16-15,1-3 0 0,-1 1-224 0,4 2-32 16,-3-3-16-16,4 0 0 0,0 2-160 15,4-2 128-15,2 0-128 0,4 2 128 0,3 0-128 0,4-2 0 16,1 0 0-16,3 3 128 0,1-2-128 0,2-1 0 16,6 0 0-16,0 0 0 15,0 0-1664-15,0 0-256 0,0 0-48 0,0 0-18704 0</inkml:trace>
  <inkml:trace contextRef="#ctx0" brushRef="#br0" timeOffset="171201.46">8439 18332 24879 0,'0'0'1088'0,"0"0"256"0,0 0-1088 0,0 0-256 0,0 0 0 0,0 0 0 0,0 0 2880 0,0 0 512 16,0 0 96-16,0 0 32 0,0 0-1792 0,0 0-336 15,0 0-80-15,2-7-16 0,-2 7-560 0,4-7-112 16,0-2-32-16,0 2 0 0,0 1-208 0,-4 6-64 15,4-7 0-15,1 1 0 0,2-2-192 0,-2 3-128 16,0-2 128-16,0 2-128 0,5-2 0 0,0 1 128 16,-1-1-128-16,2 1 0 0,-1 0 0 0,-1 5 144 15,0-2-144-15,2 6 0 0,-1-3 192 0,1 4-192 16,1-1 192-16,-4 3-192 0,-2 1 288 0,1 0-48 16,-2 3-16-16,-1 3 0 0,-4 4 320 15,0 0 64-15,-1 0 16 0,-2 2 0 0,-4 4-112 0,1-6-32 16,-3 4 0-16,1-2 0 0,0-2-224 0,0 3-64 15,-2 0 0-15,-4-1 0 0,3-2-192 0,-5 7 0 16,2-4 0-16,2-3 0 0,0-4 0 0,3 0 0 16,0-5 0-16,2 1 0 0,3-5 0 0,0 1 0 15,-1-1 0-15,5-4 0 0,0 0-144 0,0 0 144 16,0 0 0-16,0 0-144 0,1-9 0 0,5 1 0 0,0-1 0 16,2 2 0-16,0-1 16 0,1 2 0 0,0-1 0 0,2 1 0 15,-1 3 128-15,1-1 0 0,0 2 0 0,4-2-128 16,2 4 128-16,-3 0 0 0,-3 0 0 0,2 0 0 15,1 2 0-15,-1 0 0 0,-1 0 0 0,0 2 0 16,-2 0 0-16,0 1 0 0,-3-5 0 0,1 4 128 0,0-1-128 16,1 1 0-16,2 0 0 0,-3-2 0 15,-8-2-448-15,0 0-128 16,6 3 0-16,-6-3-16 0,0 0-2048 0,0 0-416 0,7-7-80 0</inkml:trace>
  <inkml:trace contextRef="#ctx0" brushRef="#br0" timeOffset="171685.9">8825 18289 21183 0,'0'0'1888'0,"0"0"-1504"0,0 0-384 0,0 0 0 0,0 0 5040 0,0 0 928 16,0 0 192-16,0 0 48 0,3 9-3440 0,-1 2-672 0,0-1-144 0,-2 2-32 16,0-1-960-16,-2-1-192 15,2 1-32-15,-1 2-16 0,0-3-336 0,-1 3-64 0,1-4 0 0,-2 4-16 16,2-2-304-16,0 2 160 15,1 0-160-15,1-5 128 0,0 4-128 0,2-4 0 0,1 1 0 0,1-3 128 16,2-2-128-16,-1 0 0 0,2 1 0 0,0-3 0 16,0 0 0-16,1 1 0 0,1-2 0 15,2-1 0-15,0 0 0 0,4 0 0 0,-3-1-144 0,1-4 144 16,-1 1-192-16,0 0 32 0,-1-3 0 16,0 1 0-16,0-3-384 15,-2-2-80-15,-1 2-16 0,1-1 0 0,-3-4-384 16,0 0-64-16,-2 1-32 0,-2-3 0 0,-3 2-304 15,0 1-64-15,0-3-16 0,-1 2 0 0,-3 0 288 16,0 1 48-16,0 3 16 0,0 3 0 0,4 7 784 16,0 0 176-16,0 0 16 0,-7 2 16 15,1 7 1216-15,-1 1 240 0,1 3 48 0,0 3 16 0,1 1 480 0,1 4 80 16,0 4 32-16,0 0 0 0,2 1-736 0,-1 3-160 0,1-4-32 0,0 1 0 16,2 0-384-16,2 4-96 0,-1-2-16 0,0 1 0 0,0 1-192 0,1-3-32 15,0-1-16-15,1-2 0 0,-2-4-288 0,1-1 0 16,0-6 0-16,0-2 0 15,-1-2-272-15,2-5-112 0,-3-4-32 0,5-3 0 16,0-5-1888-16,0-5-368 0,-1-6-80 0</inkml:trace>
  <inkml:trace contextRef="#ctx0" brushRef="#br0" timeOffset="173808.4">10207 16221 17151 0,'0'0'384'16,"0"0"64"-16,0 0 32 0,0 0 0 0,0 0-480 0,0 0 0 0,0 0 0 0,0 0 0 0,0 0 720 0,0 0 48 15,0 0 16-15,0 0 0 0,0 0-208 0,0 0-32 16,0 0-16-16,0 0 0 0,-2 7 688 0,2-1 128 16,0-6 16-16,0 11 16 0,0-2 992 0,0 1 192 15,0-3 32-15,0 3 16 0,0-10-304 0,-2 7-64 16,2-7-16-16,0 0 0 0,0 9-1056 0,0-9-208 15,0 0-32-15,0 0-16 0,0 0-560 0,0 0-112 16,0 0-32-16,0 0 0 0,0 0-208 0,-2-9 0 0,0-1 0 0,-1-1-160 16,-1-1 160-16,0 2 0 0,-1-5 0 0,-1 2-128 15,0 0 128-15,0 0 0 0,-1 3 0 16,-1-4 0-16,-1 5 0 0,0-1 0 16,1 3 0-16,0 3 0 0,-1 2 0 0,0 2 0 0,1 2 0 0,0 5 0 15,0-3 208-15,1 5-16 0,-1 4-16 0,0 2 0 16,0 0 160-16,0 2 48 0,3 0 0 15,1 3 0-15,0 0-128 0,1-2 0 0,1 4-16 16,2-2 0-16,1-3-240 0,2 0 144 0,1-1-144 0,0 1 128 16,1-4-128-16,0 1 0 0,3-1 0 0,1 3 128 0,0-3-128 15,3-2 0-15,0-1 0 0,1-1 0 0,1 2 0 16,2-5 0-16,0 1 0 0,1-1 0 0,0-2 0 0,1-4 0 16,-1 0-160-16,2 0 160 15,-1-4-448 1,0-2 0-16,-1-1 0 0,-1 1 0 0,-2-1-208 0,1-3-48 15,-2 0 0-15,-3 0 0 0,-1-1 32 0,-1-2 0 0,0 4 0 0,-1-1 0 0,-2-1 224 0,-1-2 64 16,0 3 0-16,0-3 0 0,-2 1 224 0,1 1 160 16,0-2-192-16,-1 3 192 0,1-1 0 0,1 1 0 15,0-2 0-15,1 4 0 0,0-1 0 0,2 1 0 16,-1-1 0-16,1 2 0 0,1-2 0 0,1 5 0 16,1 0 0-16,1 2 0 0,-1-2 0 0,1 4 0 15,1-3 0-15,1 3 0 0,0 3 0 0,0-1 176 16,-1 4-176-16,-2 3 160 0,-1-3 288 0,-1 5 64 15,-1 2 16-15,-2 0 0 0,-2 4 240 0,-2 0 32 16,-4 3 16-16,-1-1 0 0,-4 1-240 0,-1 0-64 0,-1 1 0 0,-2-2 0 16,-2 1-256-16,-1-3-64 15,-1-4-16-15,1-2 0 0,0-2-176 0,0-3 0 0,-1-4 0 0,0-2 0 16,0-2 0-16,2-4 0 0,0-3 0 16,2-2 0-16,1-2 0 0,4-1 0 0,-1-2-144 0,2-1 144 15,3 0 0-15,1-2 0 0,1 2 0 0,2 0 0 16,2-2-176-16,2 4 32 0,0-2 0 0,3-1 0 31,1 8-544-31,2-4-96 0,1 4-32 0,-1-1 0 0,1 5-2112 16,1-1-416-16,2 1-96 0</inkml:trace>
  <inkml:trace contextRef="#ctx0" brushRef="#br0" timeOffset="174259.59">10795 16219 5519 0,'0'0'496'0,"6"-2"-496"0,0-3 0 0,0 0 0 0,-1-4 4560 0,1 2 816 16,-3-3 176-16,0 0 16 0,-3 3-2640 0,0-3-544 16,-1 1-96-16,-3 1-32 0,-1 2-336 0,-2 2-64 15,-1 1 0-15,0 1-16 0,-2 2-384 0,-1 5-80 16,1-1-16-16,-2 2 0 0,-1 2-528 0,0 1-128 16,1 4 0-16,0 1-16 0,1-4-368 0,0 3-80 15,2 0-16-15,0 2 0 0,2-2-96 0,3-4 0 16,0 4-128-16,2-2 192 0,2-1 0 0,0-1-16 15,1 2 0-15,-1-11 0 0,0 0-176 0,8 6 128 16,0 1-128-16,1-3 128 0,3 2-128 0,1-3 0 16,0 1 0-16,3-2 0 0,2-2 0 0,2 2 0 15,2-2 0-15,0 2 0 0,-1 1 0 0,-1 1 0 16,-2-4 0-16,0 4 0 0,-2 1 0 0,0-1 0 16,-4 2 0-16,-2 1 0 0,-2 1 160 0,-3 1-160 0,-2 2 192 0,-3 2-192 15,-3 2 384-15,-2 0-16 0,-4 0-16 0,-2 5 0 16,-2-3-352-16,-1-2 128 0,-1 0-128 0,0 0 0 15,-1-2 0-15,0-3 128 0,-1-1-128 0,3-2 0 16,-1-3 0-16,2-1 0 0,0-3 0 16,1 0 0-16,2-4 0 0,-1-3 0 0,2-2 0 0,1 1-128 15,2-4-832 1,1 2-144-16,2-6-48 0,3 2 0 0,1-3-1984 16,3 0-416-16</inkml:trace>
  <inkml:trace contextRef="#ctx0" brushRef="#br0" timeOffset="175037.86">11250 16304 911 0,'0'0'0'0,"0"0"0"0,0 0 0 0,0 0 0 0,0 0 0 0,0 0 0 16,0 0 2592-16,0 0 432 0,0 8 96 15,0-8 16-15,0 0-1856 0,0 0-384 0,0 0-64 16,0 0 0-16,0 0 288 0,0 0 64 0,0 0 16 0,0 0 0 16,0 0 272-16,6 5 48 0,-6-5 16 0,0 0 0 15,8-3-128-15,-2 1 0 0,-6 2-16 0,7-4 0 16,1-3-64-16,-3 1-16 0,-1-5 0 0,0 2 0 16,-2-4-416-16,0 2-64 0,-2-2-32 0,-2-1 0 15,1-2-288-15,-2 3-48 0,-1-1-16 0,-2 0 0 16,-2-1-64-16,-1 2-32 0,0 2 0 0,-2 1 0 15,-2 1-96-15,0 5-32 0,-1 0 0 0,-1 1 0 0,1 6 224 0,-2 1 64 16,0 2 0-16,1 3 0 0,-2 2 64 0,0-1 0 16,-2 6 16-16,2 1 0 0,1 0-176 0,2 3-32 15,0-3-16-15,2 2 0 0,1 1-80 0,2 1-16 16,0-1 0-16,4-3 0 0,1 2-32 0,3 1-16 16,1-3 0-16,2 0 0 0,2-1-96 15,0-2 0-15,3 2-128 0,0-3 192 0,3 1-192 0,0-4 0 16,3 0 128-16,0-3-128 0,0-4 0 0,2 3 0 15,1-5 0-15,1-2 0 0,-2-2 0 0,1-3 0 16,1-1 0-16,1-3 0 0,2-4-272 0,-2 1 48 0,-1 0 16 16,0-1 0-16,-1-2 16 0,-1-1 0 15,-2-3 0-15,-2 1 0 0,0-2 192 0,-3 4-192 16,-3-5 192-16,-1 2-192 0,-1-1 192 0,-3 1-144 16,-3 1 144-16,-1-1-128 0,-3 3 128 0,1 0 0 15,-3 1 0-15,0 3-128 0,-2 3 128 0,1-1 0 16,-1 5 0-16,-1-1 0 0,1 4 0 0,-1 2 0 0,0 1 0 15,0 4 0-15,0 0 0 0,1 3 0 16,-1 2 0-16,0-3 128 0,0 2-128 0,2 1 192 0,1 4-64 16,-1-2 0-16,1-1 80 0,1 2 32 0,2-1 0 0,1-1 0 15,-1 1 64-15,4-2 16 0,0 4 0 0,1-5 0 16,1-8-96-16,1 9-16 0,2 0 0 0,2-1 0 16,2-2-64-16,1 1-16 0,1-3 0 0,0 1 0 0,2-4-128 15,2 2 0-15,0-3 0 0,1-3 0 16,1 2 0-16,0 1 0 0,2-2 0 0,0 2 0 0,-1-4 0 0,0 0 0 15,-2-2 0-15,-1 3 0 16,-1 0-576-16,-1-1-80 16,-2-3-32-16,-1 3-13808 0,1-2-2768 0</inkml:trace>
  <inkml:trace contextRef="#ctx0" brushRef="#br0" timeOffset="175807.12">11509 16260 17503 0,'0'0'1552'0,"0"0"-1232"0,0 0-320 0,0 0 0 16,0 0 4864-16,0 0 896 0,6 0 192 0,2 0 48 15,-8 0-3696-15,8-2-752 0,0-1-144 0,-1 2-16 16,3-4-864-16,-1 3-160 0,1 0-48 0,1-2 0 15,-2 1-192-15,1 2-128 0,1 1 160 0,-1 0-160 0,0 0 128 0,-1 0-128 16,0 1 0-16,-1 2 144 16,0-1-1360-16,-2 2-256 15,-6-4-64-15</inkml:trace>
  <inkml:trace contextRef="#ctx0" brushRef="#br0" timeOffset="176044.34">11452 16441 21183 0,'0'0'944'0,"0"0"192"0,3 7-912 0,3-1-224 0,1-2 0 0,1 1 0 0,0-3 6096 0,1 0 1184 16,0 1 224-16,1-3 48 0,1-3-5360 0,1 3-1072 15,1 0-224-15,0-4-32 0,0 2-592 0,0-2-112 16,-1 1-32-16,-2 1 0 0,1 0-128 0,-2 0 0 0,0 0 0 0,-1 0 0 31,-1 2-1280-31,-1 0-272 0,-6 0-64 0,0 0-19840 0</inkml:trace>
  <inkml:trace contextRef="#ctx0" brushRef="#br0" timeOffset="177682.08">12165 16048 14735 0,'0'0'640'0,"0"0"160"0,0 0-640 0,0 0-160 16,0 0 0-16,0 0 0 0,0 0 5296 0,-2-6 1024 15,2 6 208-15,2-4 32 0,-2-3-4128 0,1 1-816 16,0 2-160-16,-1 4-48 0,3-7-656 0,1 1-144 16,0 3-32-16,-4 3 0 0,5-6-208 0,2 2-48 15,-1 0-16-15,2 1 0 0,0-1-160 0,1 4-16 16,0-2-128-16,3 2 192 0,1-3-192 0,0 2 176 15,2 1-176-15,-1-3 160 0,-1 3-160 0,0-1 0 16,0-2 0-16,-1 3 0 0,0 0 0 0,-3 0 0 16,-2 0 0-16,-1 3 0 0,-6-3 0 15,0 0 0-15,5 4 0 0,-1 2 0 0,-2 1 128 0,-2 1-128 0,-2 1 128 0,1 4-128 16,-2 0 288-16,-1 1-32 0,-1-1 0 16,0 4 0-16,0 0 0 0,1 2-16 0,-2-2 0 15,3 0 0-15,-3 0-112 0,2-1 0 0,0-2-128 0,2 2 192 16,-2-3-192-16,1 1 0 0,1-1 0 0,0-4 0 15,2-1 0-15,0 2 0 0,-1-1 0 0,1-1 0 16,0-8 0-16,0 0 0 0,1 6 0 0,2 1 0 16,-3-7-1408-1,0 0-208-15,0 0-48 0,0 0-12064 0,0 0-2400 0</inkml:trace>
  <inkml:trace contextRef="#ctx0" brushRef="#br0" timeOffset="177994.23">12584 16446 29535 0,'0'0'1312'0,"0"0"272"0,-9 2-1264 0,-1-2-320 16,0 2 0-16,-4-2 0 0,-3 0 2368 0,-2 0 400 0,-2 0 96 0,-1 0 16 15,-2 0-1264-15,-1 0-240 16,1 0-48-16,-1 0-16 0,0 0-640 0,0 0-128 16,0 2-32-16,1 0 0 0,2-2-272 0,1 0-64 15,0 4-16-15,3-1 0 0,1-3-160 0,1 2 0 0,2 2 144 0,3-1-144 16,2-2 0-16,3 5 144 16,6-6-144-16,0 0 0 15,0 0-320-15,0 0-160 0,1 6-32 0,3-1-13216 0,2 1-2640 16</inkml:trace>
  <inkml:trace contextRef="#ctx0" brushRef="#br0" timeOffset="178645.66">12091 16724 23151 0,'0'0'1024'0,"0"0"208"0,0 0-976 0,0 0-256 15,3-4 0-15,1 2 0 0,-4 2 2416 0,2-4 432 0,1 1 96 0,-3 3 0 16,0 0-912-16,0 0-192 16,0 0-48-16,3-7 0 0,-3 7-672 0,0 0-144 15,0 0-16-15,0 0-16 0,1-6-480 0,-1 2-80 0,0-3-32 0,1 4 0 16,1-7-224-16,-1 4-128 0,0-1 128 0,2 1-128 16,0-2 0-16,0 1 0 0,1 1 0 0,2-1 128 15,-1 1-128-15,1-1 128 0,1 1-128 0,-1-1 128 16,1 3-128-16,0 1 0 0,0 0 0 0,1 3 128 15,0-3-128-15,0 3 144 0,-8 0-144 0,9 3 160 16,-1-1-160-16,0 2 160 0,-2 3-160 0,0-1 160 16,-2 5-160-16,0-1 192 0,-2 3-192 0,-2 0 192 15,-1 3 112-15,-2 1 16 0,-2 3 16 0,-3 1 0 0,-1-2 112 0,0 5 0 16,-2-4 16-16,-2-1 0 0,0 2-208 16,0-1-64-16,-1-1 0 0,-1-2 0 0,1 0-192 15,1-3 0-15,1-1 0 0,4-4 0 0,0-1 0 0,2-2 0 16,-1-2 0-16,2 1 0 0,1-1 0 0,4-4 0 15,0 0 0-15,0 0 0 0,0 0 0 0,0 0 0 16,0 0 0-16,9-4 0 0,2 2 0 0,0-2-128 16,2-3 128-16,2 5 0 0,-1-5 0 0,-1 6 0 15,0-2 0-15,2-1 0 0,-1 2 0 0,1-1 0 16,-4 2 0-16,1-2 0 0,1-1 0 0,2 2-192 16,-3 2 192-16,-1-4-160 0,-1 4-144 0,-1 0-16 15,1 0-16-15,-3 0 0 16,-7 0-1536-16,0 0-304 0,0 0-64 0,8-3-10736 15,-2 2-2128-15</inkml:trace>
  <inkml:trace contextRef="#ctx0" brushRef="#br0" timeOffset="179236.45">12606 16647 25343 0,'0'0'1120'0,"0"0"224"0,0 0-1072 0,0 0-272 0,7-3 0 0,-7 3 0 15,0 0 2752-15,0 0 480 0,0 0 96 0,0 0 32 16,0 0-1232-16,0 0-240 0,0 0-48 0,0 0-16 16,0 0-848-16,-10-1-160 0,1 1-48 0,-1-3 0 15,-1 6-448-15,-1-2-112 0,-1-1-16 0,0 3 0 0,0-3-192 16,0 1 0-16,1 2 128 0,-1-3-128 0,1 2 0 0,1 0-208 16,0 0 32-16,2-2 16 0,0 3 288 0,2 1 48 15,7-4 16-15,-6 4 0 0,0-2-192 0,6-2 0 16,0 0 144-16,-3 7-144 0,3-7 144 0,-3 7-144 15,0-1 192-15,2 5-192 0,1-2 192 0,1-1-192 16,1 1 192-16,0 1-192 0,0-3 144 0,-1 3-144 16,0-3 0-16,2 2 144 0,-1-1-144 0,1 1 0 15,-2 0 0-15,2-1 0 0,-3-8 0 0,0 0 0 16,0 0 0-16,0 0 0 0,4 7 0 0,-4-7 0 16,0 0 0-16,0 0 0 0,0 0 0 0,0 0 0 15,8 3 0-15,-2 3 0 0,-6-6 0 0,0 0 0 16,11 1 0-16,-2 2 0 0,-9-3 0 15,9 0 0-15,2 0 0 0,-1 0 0 0,1 0 0 0,0 0 0 16,1 4 0-16,0-2 0 0,0 1 0 0,-1-2 0 0,1 4 128 16,-1-1-128-16,-3 3 320 0,-1 3 0 15,1 1-16-15,-1-2 0 0,-3 4-16 0,0-2 0 0,-2 2 0 16,-2-3 0-16,-1 3-160 0,-2-2-128 0,-1 2 192 0,-1-4-192 16,-3 1 0-16,-1 0 0 15,-3 0 0-15,-1-3 0 0,-1 0 0 0,-2 0 0 0,1-4 0 16,-1 1 0-16,-1-2 0 0,0-2-144 0,-2-2 144 15,1 0-128 1,2-3-496-16,1-2-80 0,0 1-32 0,1-2-13920 0,-2-1-2800 0</inkml:trace>
  <inkml:trace contextRef="#ctx0" brushRef="#br0" timeOffset="180544.22">10067 17676 13535 0,'0'0'592'0,"0"0"128"0,0 0-576 0,0 0-144 0,0 0 0 0,0 0 0 15,0 0 1152-15,0 0 192 0,0 0 32 0,0 0 16 0,0 0-672 0,0 0-128 16,0 0-16-16,0 0-16 0,0 0 400 0,0 0 96 16,0 0 16-16,0 0 0 0,0 0 320 0,0 0 64 15,0 0 16-15,0 0 0 0,2-6-112 0,-2 6-16 16,3-7 0-16,-3 7 0 0,2-6-336 0,2-1-80 16,-4 7-16-16,3-4 0 0,-3 4-176 0,0 0-32 15,0-4-16-15,0 4 0 0,0 0-32 0,0 0 0 16,1-5 0-16,-1 5 0 0,0 0-128 0,-5-1-16 15,0-2-16-15,-2 3 0 0,-1 3-48 0,-1-3-16 16,-1 4 0-16,-2-2 0 0,-1 5-32 0,0-3 0 16,-2 2 0-16,2 1 0 0,-1-1-32 0,1-2-16 15,0 3 0-15,0-3 0 0,1 2-128 0,1 1-32 16,2-1 0-16,0 1 0 0,1-1-64 0,2 1 0 16,0-3-128-16,2 2 192 0,0 1-192 0,2 0 144 15,-1-1-144-15,1 3 128 0,2-9-128 0,0 8 0 0,0 1 144 16,-2-1-144-16,2-8 0 0,0 0 0 0,-1 9 0 0,1 1 128 15,0-10-128-15,0 0 0 0,0 0 0 16,0 0 0-16,4 7 0 0,-4-7 0 0,0 0 0 16,6 6 0-16,1-2 0 0,-7-4 0 0,9 0 0 0,0 1 0 15,1 1 0-15,0-2 0 0,2-2 0 0,1 2 0 16,0 0 0-16,1 0 0 0,2 0 0 0,-2 2 0 16,4 1 0-16,-1-3 0 0,0 4 0 0,-2-1 128 0,0-3-128 15,-1 4 0-15,1 0 0 0,-1 2 128 0,2 1-128 16,-3-1 0-16,-4 3 0 0,-1 2 128 0,-2-2-128 0,0 1 0 15,-4 1 0-15,1-1 0 0,-1 3 0 16,-2 1 128-16,-4-1-128 0,-1-3 0 0,-3 3 0 16,1-2 144-16,-1 2-144 0,0 0 0 0,1-4 0 0,-2 2 0 15,-4-5 0-15,-1 1 0 0,-1-1 0 0,1 1 0 16,-2-3 0-16,0 0 0 0,-5-2 0 0,2-2 0 16,0 0 0-16,4-4 0 0,0-2 0 0,3-1 0 15,3 1 0-15,0-1-144 0,4-2-64 0,2-2-16 16,2 2 0-16,2-1 0 15,2 2-2016-15,2-1-416 0,3-2-80 0,2 2-16672 0</inkml:trace>
  <inkml:trace contextRef="#ctx0" brushRef="#br0" timeOffset="181332.54">10365 17890 13823 0,'0'0'1216'0,"-2"2"-960"16,2-2-256-16,0 0 0 0,0 0 3808 0,0 0 720 0,0 0 144 0,0 0 16 16,0 0-2416-16,0 0-480 0,7 4-112 0,1-4-16 15,0 0-480-15,0 0-96 0,0-1-32 0,0-2 0 16,0-3-192-16,1 2-32 0,0-3-16 0,1 1 0 16,2 1-336-16,-1-3-64 0,-1-1-16 0,-1 1 0 15,0-4-208-15,1 1-32 16,-3 1-16-16,1 1 0 0,-2-2-144 0,-1 1 0 0,-1-1 0 0,-3 2 0 0,-1-1 0 0,0 0 0 15,-4 4 0-15,-1-2 0 0,-3 2 0 0,-2-1 128 16,-2 4-128-16,-1-1 0 0,-3 4 272 0,0 4-16 16,-1 0-16-16,0 3 0 0,0-1 208 0,3 6 64 15,1-1 0-15,0 3 0 0,-2 2-80 16,1 1-16-16,1 0 0 0,3 2 0 16,4-1-112-16,1-1-32 0,1 1 0 0,4 2 0 15,1-3-80-15,3 0-32 0,3-3 0 16,0 2 0-16,3-6-160 0,3 3 0 0,0-4 144 0,1-1-144 0,1 1 0 0,0-2 0 15,4 0 0-15,0-1 0 0,2 1 0 0,0-3 0 16,-1 0 0-16,5-2-128 16,-2-2-288-16,-2 0-48 0,-2 0-16 0,-2-2 0 15,-2-2-1760-15,0 0-368 0,-2-3-64 0,3-2-16672 0</inkml:trace>
  <inkml:trace contextRef="#ctx0" brushRef="#br0" timeOffset="181745.03">10901 17759 29999 0,'0'0'1328'0,"0"0"272"0,0 0-1280 0,0 0-320 0,0 0 0 0,0 0 0 16,0 0 2832-16,0 0 496 0,0 0 112 0,4 8 16 0,-4-8-1536 16,5 9-288-16,-5-9-64 0,0 0-16 15,1 10-736-15,-1-1-160 0,0-9-16 0,0 0-16 16,0 0-320-16,0 0-64 0,0 0-16 0,0 0 0 0,0 0-224 0,0 0 0 15,0 0 0-15,0 0 0 0,0 0 0 0,0 0 0 16,0 0 0-16,-2-6-160 0,-1-1 160 0,-1 1 0 16,-1-1 0-16,-2 1-128 0,-2 2 128 0,1 1 0 15,-1-1 0-15,0-1 0 0,-2 4 0 0,1-2 0 16,0 3 0-16,0 0 0 0,1 3 0 0,0 1 0 16,-1 2 0-16,-1 3 128 0,2 2-128 0,1 2 0 15,0 1 128-15,0 2-128 0,0-2 0 0,3 5 144 16,3-2-144-16,0 0 0 0,1-1 144 0,4 1-144 15,1-3 0-15,1 2 144 0,1-3-144 0,2 1 0 16,0 2 0-16,1-3 128 0,2 0-128 0,2-2 0 16,0-1 0-16,1 1 0 0,1-5 0 0,0 1 0 0,2-1 0 15,0-3 0-15,2 1-208 0,-1-4 80 16,0 0 128-16,1-3-208 16,-3 2-832-16,-1 1-176 0,-2-3-16 0,-2-1-16 15,-2 2-1056-15,0-1-224 0,-1-2-32 0</inkml:trace>
  <inkml:trace contextRef="#ctx0" brushRef="#br0" timeOffset="182397.79">11467 17869 24479 0,'0'0'1088'0,"0"0"208"0,0 0-1040 0,6-7-256 0,1 1 0 0,-2-1 0 16,-2-2 1920-16,-2 1 336 0,-1-1 64 0,-1-2 16 0,-2 1-880 0,-1-3-176 16,-1 4-48-16,-2-4 0 0,-1 2-272 0,-3-3-48 15,-3-2-16-15,1 6 0 0,-1 0-32 0,0 4-16 16,-2 2 0-16,1 1 0 0,4 6-16 0,-1 1 0 16,-4 2 0-16,2 1 0 0,1-1-128 15,-2 5-48-15,0 5 0 0,-1-3 0 0,0 0-176 0,3 1-32 16,3 3-16-16,0 3 0 0,1-3-176 0,1 3-48 15,3-1 0-15,0 4 0 0,1-3-64 0,0 4-16 16,3 0 0-16,2-2 0 0,2-1-128 0,1 1 128 16,-1-2-128-16,3-3 128 0,2 0-128 0,1-4 0 15,0 0 0-15,3-3 0 0,1 0 0 0,1-6 0 0,1-1 0 16,2 0-176-16,1-6-32 0,2 1-16 16,-2-2 0-16,3-3 0 15,1 0-256-15,0-7-48 0,1 1-16 0,-2-4 0 16,-2 2 16-16,-2-5 0 0,-1-1 0 0,-2 1 0 0,-2-3 288 0,-4 3 64 0,-3 0 16 15,-2 1 0-15,-2-2 160 0,-2-1-128 16,-2 1 128-16,-2 1-128 0,-1 0 128 0,-2-1 0 16,-1 4 0-16,-3-1-128 0,-4 4 128 0,0 1 0 0,-1 2 0 0,0 5 0 15,0-1 0-15,0 4 128 0,-1 3-128 16,1 3 176-16,-4 4 144 0,3-1 48 0,-1 2 0 16,2 1 0-16,1 2 80 0,3 2 32 0,2 0 0 0,1 0 0 15,1 1-96-15,3 2-32 0,2-3 0 0,2 2 0 16,2-2-80-16,-1 0-16 0,0-3 0 0,1 2 0 15,1-2-128-15,2-2-128 0,1 1 144 0,2-2-144 0,2-3 0 16,1 1 0-16,3-1 0 0,1-3 0 0,0 2 0 16,2 0 0-16,0-3 0 0,1-3 0 0,0 0 0 0,1-1 0 15,0-2 0-15,1 2-160 0,2-3 160 0,-2-2 0 16,-1 1 0-16,-2-1-128 0,0 1 128 0,0-1 0 16,-2-1 0-16,-1 1-128 0,-2-2-144 0,-2 5-32 15,-2-1 0-15,1 0 0 16,-3 1-2016-16,-1 2-416 0,-2-3-80 0</inkml:trace>
  <inkml:trace contextRef="#ctx0" brushRef="#br0" timeOffset="182876.12">11753 17747 9215 0,'0'0'816'0,"0"0"-656"0,0 0-160 0,0 0 0 0,0 0 4336 0,7-1 832 16,1-2 160-16,0-1 48 0,-2 1-2064 0,2 2-416 16,0-4-80-16,1 4 0 0,0-2-1088 0,2 0-224 15,1 2-32-15,-1 1-16 0,1 0-624 0,0 0-112 16,0 0-16-16,-1 0-16 0,1 0-432 0,0 4-64 16,-1-1-32-16,-4-2 0 0,1 4-160 0,-8-5 0 15,0 0 0-15,5 7 0 16,-1-2-2960-16,-4 4-528 0,-4-2-96 0</inkml:trace>
  <inkml:trace contextRef="#ctx0" brushRef="#br0" timeOffset="183042.95">11742 17916 15663 0,'0'0'688'0,"0"0"144"0,6 6-656 0,2 1-176 16,0-3 0-16,0-1 0 0,0 0 4672 0,-1-3 896 0,1 0 176 0,1 0 32 15,2 0-3904-15,1-1-784 0,-2-1-144 0,2-1-48 16,0-1-640-16,1 1-128 0,-1-1-128 15,-1 1 192-15,0-3-192 0,-1 2 0 0,1-2 0 0,-1 2-17856 16</inkml:trace>
  <inkml:trace contextRef="#ctx0" brushRef="#br0" timeOffset="183811.26">12301 17490 25455 0,'0'0'1120'0,"0"0"240"0,0 0-1088 0,0 0-272 0,0 0 0 0,0 0 0 0,0 0 2208 0,0 0 384 16,0 0 80-16,-1-6 16 0,-2-2-1456 0,2 3-272 16,-2-1-64-16,3 6-16 0,0 0-432 0,-1-6-96 15,-1-1-16-15,2 7 0 0,2-6-48 0,-1-1-16 16,2 1 0-16,-3 6 0 0,2-7-48 0,2 1-16 15,0-1 0-15,3 3 0 0,3-2-16 0,-2 0 0 16,-4 2 0-16,1 0 0 0,2 0-64 0,2-1 0 16,0 1-128-16,0 2 192 0,0 2-192 0,1 0 144 15,-1 0-144-15,0 2 128 0,-1 1 0 0,0 1 0 16,-1 2 0-16,1 1 0 0,-1 0 208 16,-1 0 48-16,-2 3 0 0,-1 0 0 0,0 3 16 15,-3 0 16-15,-3 2 0 0,-1 3 0 0,0 3-48 0,-1-1-16 16,-2 1 0-16,-1 1 0 0,1-3-144 0,-3 2-16 15,1-1-16-15,0-3 0 0,-1 3-176 0,2-5 0 0,1-1 0 16,1-4 0-16,-1-2 0 0,3 1 0 16,2 0 0-16,-1-2 0 0,3-7 0 0,0 0 0 15,0 0 0-15,0 0 0 0,0 0 0 0,0 0 0 16,0 0 0-16,6 1 0 0,2 2 0 0,3-3 0 0,-1 0-144 16,2 0 144-16,0 0-192 0,1 0 32 0,0 0 0 0,1 1 0 15,2-2 160-15,0 1 192 0,1-3-32 0,0 3-16 16,0-4-384-16,-1 1-80 0,-2 3 0 0,-1-3-16 31,0 0-800-31,-2-1-144 0,-2 1-48 0,-1-1 0 16,-2 1-2256-16,-6 3-464 0</inkml:trace>
  <inkml:trace contextRef="#ctx0" brushRef="#br0" timeOffset="184378.58">12801 17413 8287 0,'0'0'736'0,"8"-3"-592"0,0 2-144 0,-2 1 0 0,1-3 4528 0,0 1 864 16,-1 1 176-16,-6 1 48 0,0 0-2224 0,0 0-448 15,0 0-96-15,0 0-16 0,0 0-1024 0,0 0-208 16,0 0-32-16,0 0-16 0,0 0-528 0,0 0-96 16,0 0-32-16,-8 3 0 0,0 1-384 0,-1 2-96 15,0-5-16-15,0 2 0 0,0-3-272 0,0 2-128 16,-1-1 128-16,0-1-128 0,1 3 0 0,1-3 0 15,0-3 0-15,1 3 0 0,1 0 0 0,6 0 0 16,0 0 0-16,-7 0 0 0,7 0 0 0,0 0 0 0,0 0 0 0,0 0 128 16,-6 3-128-16,6-3 0 15,0 0 144-15,0 0-144 0,-5 7 128 0,1-1-128 0,4-6 128 0,-3 7-128 16,2-1 0-16,-1 1 128 0,0-1-128 0,0 2 0 16,1-1 0-16,1 2 128 0,-1-1-128 0,0-2 0 15,1 4 0-15,0-4 0 0,0 1 0 0,0 0 128 16,0-7-128-16,0 7 0 0,0-7 0 0,0 0 0 15,1 7 0-15,-1-7 0 0,0 0 0 0,0 0 0 16,0 0 0-16,5 4 0 0,-5-4 0 0,7 2 0 16,-1 1 0-16,-6-3 0 0,7 0 0 0,1-3 0 0,1 3 0 15,-1-2 0-15,-1 0 0 0,1 0 0 0,1 2 0 16,1-2 0-16,-2 2 0 0,1 0 0 0,0 2 0 16,0-2 0-16,0 4 0 0,0 1 0 0,1-1 0 15,-3 2 0-15,0 1 0 0,-2 2 128 0,-1-1-128 0,-1 5 128 16,-2 0-128-16,-1 0 128 0,-1 0 80 0,-2 0 32 15,-2 2 0-15,-2-2 0 16,-1 0-112-16,-1 0-128 0,-1-3 176 0,-2-3-176 0,0 0 0 16,0-1 0-16,2-2 0 0,-1-1 0 0,1-3 0 15,1 4 0-15,0-4 0 0,0 0 0 0,1 0 0 0,0-3-144 16,0 2 144-16,1-2 0 16,1-1-848-16,6 4-96 0,0 0-16 0,-5-6 0 15,5 6-2224-15,0 0-448 0</inkml:trace>
  <inkml:trace contextRef="#ctx0" brushRef="#br0" timeOffset="184668.19">13020 17938 11055 0,'0'0'976'0,"0"0"-784"0,0 0-192 0,0 0 0 15,0 5 4864-15,0-5 912 0,0 0 192 0,-8 6 48 16,-2-2-3072-16,-5-2-592 0,-5-2-128 0,-2 2-32 16,-3 0-1024-16,-1-2-208 0,-3 3-32 0,-1-2-16 15,-1 2-208-15,-1-3-32 0,0 2-16 0,-1-2 0 0,-1 2-144 0,8-2-48 16,-3 0 0-16,3 0 0 0,2 0-240 16,0 0-48-16,-2 0-16 0,3-2 0 15,2 0-160-15,-3 2 0 0,3-4 144 0,2 4-144 16,0-3 0-16,6 3 0 0,5 0 0 0,2 0 128 15,-2 0-1152 1,8 0-240-16,0 0-32 0,0 0-12352 0,0 0-2480 0</inkml:trace>
  <inkml:trace contextRef="#ctx0" brushRef="#br0" timeOffset="185167.01">12524 18160 16575 0,'0'0'1472'0,"0"0"-1168"0,0 0-304 0,0 0 0 16,0 0 4144-16,0 0 768 0,0 0 144 0,0-4 48 15,0 4-2864-15,0 0-560 0,2-4-112 0,1-2-32 16,-1 2-832-16,2 1-192 0,2 0-16 16,1-1-16-16,1 1-128 0,1-1-32 0,1 2 0 0,0 1 0 15,2-5 112-15,1 5 16 0,0-2 0 0,1 1 0 16,1 0-144-16,-3 2-32 0,1-2 0 0,0 2 0 16,0-4-48-16,0 4-16 0,-1-3 0 0,0 3 0 15,-1 0-64-15,4 0-16 0,-3 3 0 0,-2-3 0 16,-1 4 64-16,-2-2 0 0,-7-2 0 0,5 7 0 15,-1 1 112-15,-3 1 16 0,-2 1 16 0,-2 6 0 0,-1 1-80 16,-1 0 0-16,-1 3-16 0,-2 0 0 0,0-1-240 0,0 2 144 16,0-1-144-16,0 1 128 0,-2-2-128 15,3-2 0-15,2 2 0 0,1-2 0 0,2-3 0 0,0-1 0 16,2-4 128-16,0-1-128 0,2 1 0 0,-2-9 0 16,0 0 0-16,7 4-9952 15,1-4-1952-15,1-4-384 0</inkml:trace>
  <inkml:trace contextRef="#ctx0" brushRef="#br0" timeOffset="186330.41">14119 16085 6447 0,'4'-14'272'0,"-2"7"80"0,0-2-352 0,1 2 0 0,0-3 0 0,0 1 0 0,-3-2 3760 16,0 1 672-16,0 1 144 0,-2 1 32 0,1-1-1792 16,1 2-368-16,-3 0-64 0,2 1-16 0,1 6-304 0,0 0-64 15,0 0-16-15,0 0 0 0,0 0-144 0,0 0-48 16,0 0 0-16,-5 9 0 0,-2-1-416 0,1 4-96 16,-1 5 0-16,2 0-16 0,0 2-560 0,0 5-96 15,-1 0-32-15,0 8 0 0,-1 1-128 0,2-2-48 16,1 2 0-16,0-3 0 0,4-1-176 0,4-1-32 15,3-9-16-15,-2 1 0 0,-5 1-176 0,1-4 0 16,2 1 0-16,1-3 0 0,0 2 0 0,2-4 0 16,3-3 0-16,4 3-176 15,3-3-1360-15,1-4-256 0,2-5-64 0,-1-1-16 16,-1-4-2096-16,1-3-432 0,-1 0-80 0</inkml:trace>
  <inkml:trace contextRef="#ctx0" brushRef="#br0" timeOffset="186512.59">14316 16224 30863 0,'0'0'1360'0,"-7"-5"304"0,-4 1-1344 0,-1 0-320 0,-1-3 0 0,1 5 0 0,-1-2 2928 0,-1 1 512 0,-2 3 96 0,1 0 32 16,-3 0-1856-16,1 0-368 0,0 0-80 0,-2 0-16 15,0 0-736-15,2 0-128 0,3 3-48 0,1 1 0 16,1-2-336-16,2 1 128 0,2-2-128 0,1 2 0 16,7-3 0-16,0 0 128 0,0 0-128 0,0 0 0 15,0 0-1424-15,0 0-368 0,8 6-64 0,3 1-11712 16,2-1-2368-16</inkml:trace>
  <inkml:trace contextRef="#ctx0" brushRef="#br0" timeOffset="187355.42">14413 16245 7359 0,'0'0'656'0,"10"-4"-528"0,0 4-128 0,0-3 0 0,1-1 4256 0,1 2 816 16,0 0 176-16,-2-3 16 0,-1 1-2432 0,-1-2-480 15,0-1-112-15,-2 1 0 0,-2-1-896 0,-1 0-192 16,-3 1-16-16,0-2-16 0,0 1-256 0,0-2-48 15,-1 1-16-15,-2 2 0 0,-2-1-32 0,0 1-16 16,-2 2 0-16,0-1 0 0,0 3 64 0,-1 0 16 16,-1 4 0-16,-1 0 0 0,1 0-96 0,0 5-16 15,-1-1 0-15,0 5 0 0,1-2-208 0,0 1-32 16,0 4-16-16,0 0 0 0,1 2-176 0,1 1-32 16,1 0-16-16,1-2 0 0,1 3-112 0,2-1-128 0,2 0 176 15,0-2-176-15,3 2 144 0,1-1-144 16,0-6 0-16,1 4 144 0,2-1-144 0,0-3 0 15,3-2 0-15,0 1 0 0,2-5 0 0,1 3 0 0,1-5 0 0,1-2 0 16,-1-2-336-16,1-2 48 0,-1-3 16 0,2-2 0 16,-2 1-64-16,1-2-16 0,-2-3 0 15,-2-1 0-15,-1 1 192 0,-4-4 160 0,-1 2-208 0,-1-2 80 16,-1 0 128-16,-3 4-128 0,0-3 128 0,-1 3-128 16,-3 1 128-16,0 0 0 0,0 4 0 0,0 2-128 15,4 6 128-15,0 0 0 0,0 0 0 0,0 0 0 16,0 0 144-16,-7 4-144 0,1 2 192 0,1 3-192 15,1 2 320-15,1 3-32 0,0-2-16 0,2 5 0 16,0 0-112-16,2 0-32 0,2 0 0 0,-1-1 0 0,1 1-128 16,2-1 0-16,0 1 0 0,2-4 128 15,1 1-128-15,1-1 0 0,0 0 0 0,0-4 0 0,1-2 0 16,0-3 0-16,3 0-128 0,-1-4 128 0,0-4 0 0,-1-3-176 16,0 1 176-16,-1-5-128 0,1-2 128 0,-2 0-160 15,-1 0 160-15,0-4-160 0,-2 0 160 0,0-3 0 16,-3-2-144-16,1 4 144 0,-1-2 0 0,-2 1-144 15,-1 1 144-15,0 3 0 0,0 2 0 0,0-2 0 16,-1 6 0-16,1 1 0 0,0 8 0 0,0 0 0 16,0 0 0-16,0 0 0 0,0 0 0 0,0 0 0 15,0 0 0-15,-1 11 144 0,-2 2-16 0,3 1-128 16,-3 2 192-16,1 1-64 0,-1-1-128 0,1-2 0 0,-1 6 144 0,2-3-144 16,-2 2 256-16,2-6 0 15,-2 1-16-15,2-4 0 0,0 3-96 0,-1 0-16 16,1-2 0-16,1-2 0 0,0-1-128 0,0-8 0 0,0 0 0 0,0 0 0 15,0 0 0-15,0 0 0 16,0 0 0-16,5-7-176 0,2-1 176 0,1-3-160 0,-1-4 160 0,3-1-160 16,-1 2 160-16,0-2 0 0,1-1 0 0,1 0-128 15,1 2 128-15,-3 4-160 0,0 1 160 0,0-1-160 16,2-1 160-16,-2 4-208 0,0 2 80 0,0 3 128 16,0-1 0-16,2 2 0 0,-3 2 0 0,0 2 0 15,-2 2 0-15,1 0 0 0,-2 5 0 0,-1 1 0 16,0-3 128-16,0 4-128 0,0 2 128 0,-2 0-128 0,1 3 0 0,-2-3 128 15,0 1-128-15,1-1 0 16,-2 1 0-16,1-1 128 0,0 0-128 0,1-3 0 0,-1 3 0 0,0-2 0 16,1-2 0-16,0 1 0 0,1-3 0 15,2 0 0-15,0-4 0 0,3 1 0 16,3-1-1440-16,-1 0-160 0,2-2-48 16,2 2-12688-16,3-3-2528 0</inkml:trace>
  <inkml:trace contextRef="#ctx0" brushRef="#br0" timeOffset="187967.78">15377 16364 11967 0,'13'-4'528'0,"-6"1"112"0,1 3-512 0,0-4-128 15,0-2 0-15,-1-1 0 0,1 1 5760 0,-1-3 1136 16,-1-2 208-16,0-2 64 0,-3 0-4784 0,1 3-944 16,-1-6-192-16,-2 1-32 0,-2 0-720 0,-2 2-144 15,-1-2-32-15,-1 2 0 0,-1 3-64 0,-1-1 0 16,-2 2-16-16,-1 0 0 0,-4 5-32 0,0 0 0 15,-3 1 0-15,-1 3 0 0,-2 4 304 0,0 1 64 0,1 3 16 0,-1 1 0 16,-1 5-80-16,1-1-32 0,3 0 0 16,-1 1 0-16,0 2-208 0,1-2-32 0,1 2-16 0,3 1 0 15,2 0-32-15,2 3-16 0,3-3 0 16,0 0 0-16,4-2-48 0,1 0 0 0,1 1 0 16,1 1 0-16,1-2-128 0,4 0 128 0,2 0-128 15,2-1 128-15,2-4-128 0,2 1 0 0,3-5 0 16,2 1 0-16,0-1 0 0,4-2 0 0,-1-1 0 0,1-2 0 15,1-1-304-15,1-1 64 0,-2-2 16 0,1-3 0 16,-2-1 0-16,-1-3 0 0,-2-4 0 0,-2 1 0 0,-2-4 224 0,0 0-192 16,-4 0 192-16,0-2-192 0,-2 2 192 0,-2-3-176 15,-3 0 176-15,-3-1-160 0,-2-1 160 16,-2 1-192-16,-2-1 192 0,-1 2-192 0,-3-1 192 16,0 4-160-16,-1 2 160 0,-2 1-160 0,-1 1 0 0,-2 3 0 15,1-1 0-15,-2 5 0 0,1 2 160 0,-1 1 256 16,0 3-64-16,0 0-16 0,-1 4-176 15,2 0 0-15,-2 3 0 0,1 2 0 0,2-3 128 0,0 1 128 16,1 3 48-16,2 0 0 0,-1 3 16 0,3-3 0 16,1 1 0-16,1-1 0 0,2 2-96 0,1-2-16 15,3-3 0-15,1 3 0 0,0 0-80 0,2-3 0 16,-2-7-128-16,7 10 192 0,1-3-192 0,1 3 128 16,0-4-128-16,2 1 0 0,3-1 0 0,2-4 0 15,1 0 0-15,2 1 0 0,5-3 0 0,-1 0 0 16,0-3 0-16,-2 1 0 0,-2-2 0 0,0 0 0 15,-2-3 0-15,-2 1 0 0,-1-1 0 0,-3-2 0 0,0 1 0 16,-2-1 0-16,-3 1-128 0,0-1 128 0,-1-2 0 16,-2 5 0-1,-3 6-1328-15,1-9-144 0,-2-2-48 0,-2 2-19600 0</inkml:trace>
  <inkml:trace contextRef="#ctx0" brushRef="#br0" timeOffset="188551.99">15682 16178 11055 0,'0'0'976'0,"0"0"-784"0,0 0-192 0,0 0 0 15,0 0 4112-15,0 0 784 0,0 0 160 0,0 0 16 16,0 0-1936-16,7 0-384 0,-7 0-64 0,10 0-32 16,1-3-992-16,-1 2-192 0,1 1-32 0,1 0-16 0,-1 0-592 0,3 0-112 15,0 0-16-15,0 0-16 0,1 0-448 16,-1 1-96-16,-1-1-16 0,-1 3 0 0,1-3-128 0,0 0 192 15,0 3-192-15,-1-2 192 16,-3 4-688-16,-1-1-128 0,-8-4-16 0,0 0-16 16,0 0-2752-16,0 7-560 0</inkml:trace>
  <inkml:trace contextRef="#ctx0" brushRef="#br0" timeOffset="188725.6">15727 16360 14735 0,'0'0'1312'0,"0"0"-1056"0,0 0-256 0,-3 7 0 0,5 0 4528 0,-1 0 848 0,-1-7 160 0,0 0 32 15,0 0-2576-15,7 4-528 16,-7-4-96-16,9 3-32 0,-1-1-1296 0,1-1-256 16,0-1-48-16,1 0-16 0,1 0-400 0,-2 0-96 15,1-1-16-15,2-1 0 0,0 2-208 0,0-3 128 0,0 2-128 0,-1-2 0 16,1-1 0-16,-1 1 0 0,-2 1 0 0,-1 0 0 31,-2 0-2208-31,-1-2-544 0,-5 4-96 0</inkml:trace>
  <inkml:trace contextRef="#ctx0" brushRef="#br0" timeOffset="190434.24">16251 16016 8287 0,'0'0'368'0,"0"0"80"0,-8 2-448 0,1 1 0 0,1-2 0 0,-1 2 0 0,-1-3 4032 0,8 0 704 15,0 0 160-15,-7 2 32 0,-1-2-2752 0,1 0-528 16,7 0-112-16,0 0-32 0,-6-2-368 0,0-1-80 16,1 2-16-16,5 1 0 0,-4-3-256 0,4 3-48 15,0 0-16-15,-4-6 0 0,0 2-272 0,2-3-48 16,0 1-16-16,1 2 0 0,2-3-128 0,1 1-48 15,0-1 0-15,2 0 0 0,0-2-208 0,1 1 176 16,1 2-176-16,-1-1 160 0,0 1-160 0,0-1 0 16,1-3 0-16,2 3 128 0,-2 5-128 0,2-2 128 15,0-3-128-15,0 5 128 0,-2 2-128 0,2-2 160 16,1 0-160-16,-1 2 160 0,-8 0-160 0,7 4 160 16,-1-2-160-16,1 5 160 0,-2-1 160 0,0 1 48 0,-2 3 0 15,-2 1 0-15,0 2 16 0,-1 0 16 0,-1 3 0 16,-1-2 0-16,-2 3-64 0,0 3-16 0,-2-1 0 15,1-2 0-15,-3 3-128 0,0-3-48 0,1-4 0 0,-1 3 0 16,0-4-144-16,1-1 0 0,1 0 0 0,1-1 0 16,-1-3 0-16,2 0 0 0,4-7 0 0,0 0 0 15,0 0 0-15,0 0 0 0,0 0 0 0,0 0 0 0,0 0 0 0,0 0 0 16,10 0 0-16,-1 2 0 0,0-2 0 0,1 0 0 16,2 0 0-16,0 0 0 0,0 0 160 0,1 0-160 15,0-2 192-15,0 2-192 0,0 0 144 0,-1 0-144 16,0 0 0-16,-2 0 144 0,-1 0-144 0,-1-3 0 15,0 3 0-15,-8 0 0 0,0 0 0 0,7-4 0 16,-7 4 0-16,0 0 0 16,5-4-2048-16,-5 4-272 0,0 0-64 0,2-7-15648 0</inkml:trace>
  <inkml:trace contextRef="#ctx0" brushRef="#br0" timeOffset="190934.6">16439 15919 27935 0,'0'0'1232'0,"0"0"256"0,0 0-1184 0,0 0-304 16,0 0 0-16,0 0 0 0,0 0 2736 0,0 0 480 0,0 0 112 0,0 0 0 16,7 0-1536-16,-7 0-320 15,0 0-64-15,5 6-16 0,-5-6-560 0,3 9-128 16,-2 2 0-16,0-2-16 0,-1 1-192 0,0 1-48 16,-1-2 0-16,0 2 0 0,0-1-176 0,1 1-32 0,0 0-16 0,0 0 0 15,0-1-224-15,1-1 144 0,0 2-144 16,2-4 128-16,-1-1-128 0,2 1 0 15,0-3 0-15,1 2 128 0,-5-6-128 0,8 4 0 0,0-1 0 0,0-1 0 16,0-2 0-16,0-2 0 0,1 2 0 16,0-4 0-16,-1 1-272 0,1-3 64 0,-1-1 16 0,0 0 0 15,-2 1-432 1,2-2-80-16,-1 1 0 0,-2-2-16 0,-1-1-304 0,0-1-48 16,0 0-16-16,0-6 0 0,-3 0-384 0,-1 3-96 15,0 4-16-15,0-3 0 0,0-2 80 16,0 4 16-16,0 0 0 0,0 1 0 0,0 1 944 0,0 2 192 0,0 7 32 0,0 0 16 0,0 0 432 15,0 0 96-15,0 0 16 0,0 0 0 0,0 0 1376 0,0 0 288 16,-1 7 48-16,-1 2 16 0,1 1-240 16,0 1-32-16,0 2-16 0,1 2 0 0,-2 2-544 0,4-2-112 15,-2 3-32-15,0-1 0 0,0 3-320 16,0-3-64-16,0 3-16 0,1-1 0 0,0-2-224 0,0 0-48 16,1 3-16-16,-1 0 0 0,0-3-176 0,1-3-128 15,-1 2 192-15,2-6-192 0,-1 3 0 0,0 0 0 16,-1-2 0-16,0-2 0 0,0-1 0 0,1-2-144 15,-2-6-16-15,0 0 0 16,0 0-2016-16,0 0-384 0,0 0-96 0,0 0-17456 0</inkml:trace>
  <inkml:trace contextRef="#ctx0" brushRef="#br0" timeOffset="191182.83">16797 16357 15663 0,'0'0'1392'0,"0"0"-1120"0,0 0-272 0,4 4 0 16,-4-4 4800-16,0 0 896 0,0 0 176 0,0 0 32 16,0 0-3280-16,-7 3-640 0,-3 0-144 0,-5-2-32 15,-3-1-864-15,-3-1-176 0,-2 1-48 0,-4 1 0 16,0-1-176-16,-2 2-32 0,0 0-16 0,-2 0 0 16,-2 1-176-16,-1-3-16 0,1 0-16 0,2 1 0 15,-1 2-160-15,4-3-128 0,0-3 144 0,3 2-144 16,0-2 0-16,2 3 128 0,3 0-128 0,3 0 0 0,1 0 0 15,5 0 128-15,1 0-128 0,4 0 0 16,6 0 144-16,0 0-144 0,0 0 128 0,0 0-128 16,0 0-816-16,0 0-240 0,0 0-48 15,6 3-12928-15,1 1-2592 0</inkml:trace>
  <inkml:trace contextRef="#ctx0" brushRef="#br0" timeOffset="192173.77">16269 16687 11055 0,'0'0'976'0,"0"0"-784"0,0 0-192 0,0 0 0 16,0 0 5152-16,0 0 992 0,0 0 192 0,0 0 32 15,0 0-3392-15,0 0-672 0,0 0-144 0,0 0-32 16,0 0-976-16,0 0-208 0,0 0-48 0,0 0 0 0,0 0-320 0,0 0-80 15,0 0-16-15,0 0 0 16,0 0-128-16,7-2-32 0,1 1 0 0,-1-2 0 0,1 2-112 0,1-2-16 16,1 3-16-16,0-3 0 0,1-1-176 0,0 2 160 15,0 0-160-15,1 0 160 0,1-2-160 0,-1 1 0 16,-2-1 0-16,0 2 0 0,2-1 0 0,-1 2 0 16,-2 1 128-16,-3-3-128 0,-6 3 0 0,8 3 0 15,-8-3 0-15,7 4 0 0,-7-4 128 0,0 0-128 16,2 9 0-16,0 1 128 0,-2 1 128 0,-2 2 0 15,0 4 16-15,-2 3 0 0,-1-3 16 0,-2 2 0 16,-1 4 0-16,2-2 0 0,1 2-48 0,-1-1-16 16,1 2 0-16,1-3 0 0,0-1-48 15,-1-1-16-15,1-2 0 0,1-1 0 0,1 1-160 0,0-4 0 16,1 0 0-16,1-2 128 0,0-5-128 0,0-6 0 16,0 0 0-16,0 0 0 15,0 0-496-15,0 0-128 0,0 0-16 0,0 0-16 16,8-6-2816-16,-1-4-560 0</inkml:trace>
  <inkml:trace contextRef="#ctx0" brushRef="#br0" timeOffset="193536.06">14031 17556 8287 0,'14'-3'368'0,"-14"3"80"16,0 0-448-16,0 0 0 0,11 3 0 0,-3-2 0 0,-8-1 4592 0,0 0 832 0,0 0 160 0,0 0 48 15,1 9-2720-15,-1-2-544 0,1 2-96 0,-1 1-32 16,-1 1-512-16,0-2-96 0,-2 2-32 0,0-1 0 16,0-1-512-16,0-1-96 0,2-1-32 0,1-7 0 15,-3 6-448-15,3-6-112 0,0 0-16 0,0 0 0 16,0 0-384-16,0 0 0 0,0 0 128 0,0 0-128 15,0 0 0-15,-3-8 0 0,2-1 0 0,-2-1-176 16,1-3 176-16,-1 2 0 0,1-5 0 0,-4 6-128 0,1-3 128 0,-1 0 0 16,0 2 0-16,-2 2 0 0,-1 1 0 15,0 2 0-15,1 3 0 0,0 3 0 0,-1 0 0 0,0 4 0 16,1 2 0-16,0 4 0 0,0 0 128 0,-1 3-128 16,0 3 160-16,3 1-160 0,0 0 160 15,2 3-160-15,0 1 160 0,2 1-160 0,1-1 144 16,-1-2-144-16,2 4 128 0,0-2-128 0,2-2 160 0,1 1-160 15,3-3 192-15,2 0-192 0,1 0 0 0,-1-4 0 16,-3 0 0-16,1 0 0 16,5-2 0-16,1 2 0 0,1-7 0 0,0 4 0 0,0-6-224 0,1-1 48 15,1 0 16-15,-1-2 0 0,-1-2-176 0,0 1-48 16,0-4 0-16,-1-1 0 0,-1-2 0 0,1 0 0 16,-2-3 0-16,0 0 0 0,1-3 16 0,-2 0 0 15,-2 0 0-15,-2 0 0 0,0-2 192 0,-1 2 48 16,0-4 0-16,0 1 0 0,0 3 128 0,0 0 0 15,0-1 0-15,0 1 0 0,0-1 0 0,1 4 0 0,1-3 0 16,1 2 0-16,-2 2 0 0,2 0 0 16,1 1 0-16,-1 2 0 0,1 2 0 0,0 1 0 15,1-1 0-15,0 4 0 0,1 0 0 0,-1 0 128 16,1 4-128-16,1 0 128 0,-2 3 32 0,1 3 16 0,1 2 0 0,-2 1 0 16,-2 1 272-16,-2 3 48 0,-1-1 16 0,-2 4 0 15,0-3 16-15,-4 2 16 0,-2 1 0 16,-2-2 0-16,-2 5-48 0,-1-6-16 0,-4 2 0 0,0-2 0 15,1-4-160-15,-1 1-48 0,0-4 0 0,0-3 0 16,0-1-272-16,2-3 0 0,1-3 0 0,-1 0 0 16,-1-7 0-16,2 1 0 0,1-4 0 0,1 0-144 15,0-3 144-15,1-7 0 0,3 1-144 0,3-2 144 0,1-3 0 0,3 2 0 16,2 1-144-16,3 1 144 16,2 3-448-16,2-2-16 0,0 3-16 0,2 1 0 15,1 2-1696-15,0 0-352 0,1 3-64 0,-3 3-10080 16,0 1-2000-16</inkml:trace>
  <inkml:trace contextRef="#ctx0" brushRef="#br0" timeOffset="193903.31">14589 17463 29663 0,'0'0'1312'0,"0"0"272"0,0 0-1264 0,0 0-320 0,0 0 0 0,0 0 0 16,0 0 3072-16,1 6 544 0,0 1 112 0,-1-1 32 15,0 5-1712-15,0-1-320 0,-1 1-80 0,0 1-16 16,0 2-672-16,-2 3-128 0,-1 3-16 0,1 2-16 15,1 2-256-15,-1-1-48 0,2 1-16 0,0 2 0 16,-1 0-224-16,1-1-64 0,0 1 0 16,1 0 0-16,2-2-192 0,0 0 144 0,0-2-144 0,1-1 128 15,-1-2-128-15,5 1 0 16,2-6 0-16,0 2 0 0,-2-3 0 0,3-2 0 16,5-1 0-16,-1-1 0 0,-1-2-912 15,2-1-112-15,-2-3-32 0,1-2 0 0,3-2-1056 16,0-2-224-16,0 0-32 0,0-3-16 0,-1-2-1712 0,0 2-352 15,-2-3-64-15</inkml:trace>
  <inkml:trace contextRef="#ctx0" brushRef="#br0" timeOffset="194060.64">14860 17767 27119 0,'-14'-11'1200'0,"6"7"256"0,-3-1-1168 0,-2 1-288 0,-1 0 0 0,1 1 0 0,-3 2 3392 0,-1-1 608 16,-1 2 128-16,-2 2 32 0,2-1-2240 0,-2 2-448 16,3 0-96-16,-5-2-16 0,1 2-864 0,4-2-176 15,4 2-48-15,2-1 0 0,1-2-272 0,2 0 128 16,8 0-128-16,0 0 0 0,0 0 0 0,0 0 0 15,0 0 0-15,0 0 0 16,5 4-2000-16,3 3-368 0,2-3-64 0,3 2-16448 0</inkml:trace>
  <inkml:trace contextRef="#ctx0" brushRef="#br0" timeOffset="194677.56">15253 17797 14735 0,'0'0'640'0,"2"-7"160"0,1-1-640 0,0-1-160 0,-3 1 0 0,-2-3 0 16,0 0 3968-16,-2-2 768 0,0 2 160 0,-3-2 32 0,0-4-2480 0,-3 4-480 16,-1 3-112-16,-3-1 0 0,0 2-608 15,0-1-112-15,-2 4-32 0,0 2 0 0,-1 3-336 0,0-1-64 16,0 4 0-16,1-1-16 0,1 2-240 0,0 4-32 15,1 1-16-15,0 1 0 0,0 1 64 0,3 3 16 16,-1 4 0-16,1-1 0 0,1 1-96 0,2 0-32 16,1 3 0-16,1-1 0 0,1 1-144 0,1 1-16 15,2 1-16-15,2-3 0 0,0-1-176 16,2-1 128-16,3 3-128 0,2-3 128 0,-1-3-128 0,3-1 0 16,3 0 0-16,1-2 128 0,0-2-128 0,2 0-144 15,2-2 144-15,0-4-208 16,1 1-192-16,0-4-48 0,2-1 0 15,0-2 0-15,-2 0 32 0,-1-4 0 0,0-2 0 0,-1 0 0 0,-1-2 224 16,0-3 32-16,-3-5 16 0,-2 2 0 0,-2-4 144 0,-1-1-160 0,-4-1 160 16,-1-4-160-16,-4 4 160 0,-1-2-160 15,-4-1 160-15,-1 0-160 0,0 6 160 0,-1-1 0 16,-3 1-144-16,1 5 144 0,-3 2 0 0,0 5 0 0,-2-2 0 16,2 7 128-16,0 0 208 0,-1 3 48 0,1 3 0 0,-1 0 0 15,2 4 64-15,1 2 32 0,1-1 0 0,0 5 0 16,1-2-128-16,1 2-32 15,1 2 0-15,1-1 0 0,2-4-176 0,1 3-144 0,3 0 192 0,2 0-192 16,2-2 160-16,0-1-160 0,1-1 128 16,3-1-128-16,1 1 128 0,1-2-128 0,1 0 0 15,2-1 128-15,1-2-128 0,2-1 0 0,-1-3 0 0,3 1 0 0,2-1-128 0,-1-1 128 16,-1 1 0-16,0-3 0 0,0-4 0 0,0 4 0 16,-1-4-144-16,-1-2 144 0,-2 1 0 15,1-4 0-15,-1 2-128 0,-2 2 128 0,-1-1 0 0,-1 2 0 16,-1-3-128-16,-2 3 128 15,1-2-1536-15,-2-2-240 0,-1 5-48 0,-1-2-18944 16</inkml:trace>
  <inkml:trace contextRef="#ctx0" brushRef="#br0" timeOffset="194933.55">15452 17773 17503 0,'0'0'1552'0,"0"0"-1232"15,0 0-320-15,8-1 0 0,0-2 5168 0,0 3 976 16,-1-4 192-16,3 4 32 0,-1-2-4320 0,0 2-848 0,0-4-176 0,0 1-48 16,0 1-560-16,1 0-112 0,0 2-32 0,-1-2 0 15,0 2-144-15,1 0-128 0,-3 2 144 0,-7-2-144 16,8 0 144-16,-8 0-144 0,8 7 128 0,-3-1-128 31,-5-6-464-31,0 8-176 0,-4-1-48 0,-1 2 0 0,-3-3-2560 16,-2 2-512-16</inkml:trace>
  <inkml:trace contextRef="#ctx0" brushRef="#br0" timeOffset="195091.59">15443 17943 29999 0,'0'0'1328'0,"6"6"272"0,-6-6-1280 0,9 6-320 0,1-2 0 0,-1 0 0 0,0-1 2816 0,0-1 480 16,2 0 96-16,2 0 32 0,0 1-1824 0,0-2-352 15,-1-1-80-15,-1 0-16 0,3 3-576 0,-1-6-128 16,-2 3-32-16,1 0 0 0,0 0-288 0,0-1-128 16,0-2 128-16,-1 1-128 0,-1-2 0 0,-1 0 0 15,0-1-192-15,-1 1-14032 16,-3-3-2816-16</inkml:trace>
  <inkml:trace contextRef="#ctx0" brushRef="#br0" timeOffset="195805.13">16176 17510 5519 0,'0'0'496'0,"0"0"-496"15,-4-4 0-15,4 4 0 0,4-4 5360 0,-3-1 976 16,-2 1 192-16,-1-3 32 0,-2 3-3376 0,1 2-688 15,3 2-128-15,0 0-16 0,1-7-896 0,-1 7-176 16,3-6-48-16,-3 6 0 0,0 0-400 0,0 0-64 16,4-4-32-16,0 1 0 0,-4 3-128 0,5-4-32 15,-5 4 0-15,8-2 0 0,-2 0-128 0,2 0-48 0,1-1 0 0,5 2 0 16,0 1-128-16,-1 0-16 0,-2-3-16 0,0 3 0 16,2 0-240-16,2 0 176 0,-1 0-176 0,-1-2 160 15,-1 0-160-15,0 0 0 16,-2 2 0-16,0 0 0 0,-4-3 0 0,-6 3 0 0,7 3 0 0,-7-3 0 15,0 0 0-15,0 0 0 0,0 0 0 0,0 0 0 16,2 6 128-16,0 5-128 0,-4-2 0 0,0 1 128 16,-4 1-128-16,0 2 160 0,-2 3-160 0,0 1 160 15,0 0-160-15,0 2 160 0,-1-2-160 0,1 3 160 16,-1 0-160-16,3 3 192 0,0-3-192 0,1-1 192 16,0-2-192-16,1 0 0 0,3 0 0 15,-1-3 128-15,1-1-128 0,2 0 0 0,2 0 0 0,1-3 0 16,0 0-640-16,1-3-128 15,0-1 0-15,2-2-16 0,2 2-2640 0,0-5-528 0</inkml:trace>
  <inkml:trace contextRef="#ctx0" brushRef="#br0" timeOffset="196048.63">16543 17862 38015 0,'0'0'1680'0,"0"0"352"0,0 0-1632 0,0 0-400 16,-8 4 0-16,0 0 0 0,-2-1 1920 0,-5-1 320 16,-3-2 48-16,-2-2 16 0,1 4-1280 0,2-2-240 0,-3 0-48 0,-1 0-16 15,-1 0-400-15,0 2-96 16,-1 0-16-16,2-4 0 0,2 2-208 0,-5 0 128 16,3 0-128-16,0 2 0 0,3-2 0 0,3 3 128 15,4-3-128-15,0 0 0 0,3 0 0 0,2 0 0 0,-1 1 0 0,7-1 0 31,0 0-1936-31,0 0-336 0,0 0-64 0,0 0-17440 0</inkml:trace>
  <inkml:trace contextRef="#ctx0" brushRef="#br0" timeOffset="196557.81">16094 18146 15663 0,'0'0'688'0,"0"0"144"0,0 0-656 0,0 0-176 0,0 0 0 0,0 0 0 0,-6 0 4352 0,6 0 848 16,-3-1 176-16,0-2 16 0,3 3-3312 0,0 0-672 16,-3-6-128-16,1 2-16 0,-2 0-560 0,5-1-96 15,6-3-32-15,-3 1 0 0,-4 2-48 0,2 1-16 16,5-2 0-16,-2-1 0 0,-1 1-128 0,-3 2-48 15,3 0 0-15,0-3 0 0,1 5-144 0,0-2-48 16,2-3 0-16,1 3 0 0,1-1-16 0,3 1-128 16,-3 1 192-16,1 2-64 0,2-2-128 0,-1 3 160 15,-2 0-160-15,0 3 160 0,-2 1-32 0,2 0-128 0,0 3 192 0,-2-1-64 16,-4 1 48-16,0 3 0 0,0 3 0 16,-3 0 0-16,-2 0 48 0,0 4 16 0,-1 6 0 15,-2-2 0-15,-4-2 16 0,0 4 16 0,-1-3 0 0,0 3 0 16,-3-2-128-16,1-2-16 0,0-2-128 15,0 0 192-15,1-1-192 0,-1-1 0 0,1-2 0 0,2 0 0 16,1-4 0-16,2-1 0 0,-1-2 0 16,2-2 0-16,5-4 0 0,0 0 0 0,0 0 0 0,0 0 0 15,0 0-144-15,0 0 144 0,0 0 0 0,0 0-144 16,0 0 144-16,9-1 0 0,0-3 0 0,1-1-128 0,-1 1 128 16,1 1 0-16,2-1 0 0,0 0 0 0,0 2 0 15,1-2 0-15,0 4 0 0,1-3 0 16,-1-1 0-16,2 4 0 0,-1-2 0 0,-1 2 0 0,2-4 0 0,-1 4 0 15,-1-3 0-15,-1 2 0 0,0-2 0 0,-1 3 0 16,0-2 0-16,-2 0-128 16,-2 0-1216-16,-7 2-224 0,7-7-48 0,0 3-11824 15,-7 4-2368-15</inkml:trace>
  <inkml:trace contextRef="#ctx0" brushRef="#br0" timeOffset="197003.59">16477 18006 18431 0,'0'0'816'0,"0"0"160"0,0 0-784 0,4 7-192 16,-2-1 0-16,-1 4 0 0,-1 0 6208 0,1-1 1216 15,-1-1 224-15,0 3 48 0,0 0-5152 0,0 0-1040 16,-1-1-208-16,1 1-32 0,0 2-656 0,0-1-128 16,0-2-32-16,1 1 0 0,1 2-240 0,0-3-48 15,2-1-16-15,0 2 0 0,0-2-144 0,1-1 0 16,2 1 0-16,-1-2 128 0,1-4-128 0,1 4 0 15,1 0 0-15,1-4 0 0,1 0 0 0,2 0 0 0,1-3 0 0,1 0 0 16,-1-3-192-16,1-3 48 0,-1-1 0 16,-1 0 0-16,-1-3-384 15,0 1-80-15,-1-4-16 0,0-2 0 0,-1 0-176 16,1-2-32-16,-1 0-16 0,-2-3 0 0,-1 0-48 16,-2 3 0-16,-1-2 0 0,0 4 0 0,-2-1 432 0,-2 3 80 0,-2 6 0 0,1 1 16 0,1 6 368 15,0 0 0-15,0 0 128 0,0 0-128 0,-6 7 960 0,1 3 96 16,-3 6 32-16,2 1 0 0,-1 5-48 0,1 2 0 15,-1 2 0-15,2 2 0 0,0 4-336 0,-1 0-64 16,2 0 0-16,0 1-16 0,-1-3-240 0,1 3-32 16,2-3-16-16,0-2 0 0,2 1-144 0,0-6-48 15,-1-2 0-15,0-4 0 0,-1-1-144 0,2-3 0 16,3 0 0-16,-2-6 0 16,-1-7-832-16,0 0-208 0,0 0-48 0,0 0-14368 15,7-7-2880-15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0T14:31:31.306"/>
    </inkml:context>
    <inkml:brush xml:id="br0">
      <inkml:brushProperty name="width" value="0.05" units="cm"/>
      <inkml:brushProperty name="height" value="0.05" units="cm"/>
    </inkml:brush>
  </inkml:definitions>
  <inkml:trace contextRef="#ctx0" brushRef="#br0">1 1 10135 0 0,'0'0'778'0'0,"0"0"-488"0"0,0 0-168 0 0,0 0-24 0 0,0 0-2 0 0,0 0-28 0 0,0 0-872 0 0,0 0-3068 0 0</inkml:trace>
</inkml:ink>
</file>

<file path=ppt/ink/ink3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3:16:59.323"/>
    </inkml:context>
    <inkml:brush xml:id="br0">
      <inkml:brushProperty name="width" value="0.05292" units="cm"/>
      <inkml:brushProperty name="height" value="0.05292" units="cm"/>
      <inkml:brushProperty name="color" value="#FF0000"/>
    </inkml:brush>
  </inkml:definitions>
  <inkml:trace contextRef="#ctx0" brushRef="#br0">3149 12249 911 0,'0'0'0'0,"0"0"0"0,0 0 0 16,0 0 0-16,0 0 0 0,0 0 0 0,0 0 4352 0,0 0 800 16,0 0 160-16,0 0 16 0,0 0-3008 0,0 0-592 15,0 0-128-15,0 0-32 0,0 0-352 0,0 0-64 16,5-3 0-16,-5 3-16 0,0 0-432 0,0 0-64 16,0 0-32-16,0 0 0 0,0 0-240 0,0 0-48 15,0 0-16-15,0 0 0 0,0 0-160 0,0 0-16 16,0 0-128-16,0 0 192 0,0 0-192 0,0 0 128 15,0 0-128-15,0 0 0 0,0 0 0 0,0 0 0 16,0 0 0-16,0 0 0 0,0 0 0 0,0 0 0 16,0 0 0-16,0 0 0 0,0 0 0 0,0 0 0 15,4-1 0-15,-4 1 0 0,0 0 0 0,0 0 0 16,5-7 0-16,0 2 0 0,-5 5 0 0,0 0 0 16,0 0 0-16,0 0 0 0,0 0 0 0,0 0 0 15,0 0 0-15,0 0 0 0,6-4 0 0,-6 4 128 16,0 0-128-16,0 0 0 0,0 0 0 0,0 0 128 15,0 0-128-15,0 0 0 0,0 0 0 0,0 0 128 0,0 0-128 0,0 0 0 16,0 0 0-16,0 0 0 0,0 0 128 0,-3 7-128 16,3-7 320-16,0 0 32 0,0 0 0 0,0 0 0 15,0 0 144-15,1 6 16 0,-1-6 16 0,0 7 0 16,0-7-16-16,-1 7 0 0,0-1 0 0,-1 1 0 16,2 0 80-16,-1 3 16 0,0-1 0 0,-2 1 0 15,2 3 16-15,-2 0 0 0,1 4 0 0,0 1 0 16,0-1-208-16,2 2-32 0,-3 1-16 0,2-3 0 0,0 2-128 0,-1-1-32 15,2-1 0-15,-1 0 0 0,-2-2-80 0,3 1 0 16,3-6-128-16,1 1 192 0,-4-1-192 0,0-10 0 16,1 10 0-16,-1-10 0 0,0 6 0 0,0-6 0 15,0 0 0-15,0 0 0 0,5 4 0 0,-5-4-192 16,0 0 192-16,7 0-208 16,-7 0-976-16,6-4-192 0,4 2-32 0,-10 2-11264 15,5-4-2240-15</inkml:trace>
  <inkml:trace contextRef="#ctx0" brushRef="#br0" timeOffset="405.71">3441 12486 11055 0,'0'0'976'0,"0"0"-784"16,0 0-192-16,3 9 0 0,-3-9 8112 0,0 0 1568 15,3 7 320-15,-3-7 64 0,0 0-7104 0,0 0-1424 16,0 0-272-16,0 0-64 0,0 0-800 0,0 0-144 16,0 0-48-16,0 0 0 0,0 0-208 0,0 0 0 15,0 0 0-15,0 0 0 16,0 0-480-16,0 0-96 0,0 0 0 0,0 0-14576 15,0 0-2896-15</inkml:trace>
  <inkml:trace contextRef="#ctx0" brushRef="#br0" timeOffset="2593.21">4286 12159 7359 0,'0'0'656'0,"0"0"-528"15,0 0-128-15,0 0 0 0,0 0 4352 0,0 0 832 16,0 0 160-16,0 0 32 0,0 0-2768 0,-8-6-560 15,0 2-128-15,0 3 0 0,-1-4-768 0,-2 4-160 16,1-2-32-16,-1 3 0 0,-2 0-416 0,2 3-96 16,-1-2 0-16,0 1-16 0,-1 2 64 0,1 0 16 15,3 2 0-15,0 0 0 0,0-2-192 0,-1 3-48 16,1-1 0-16,0 1 0 0,1-1 96 0,0 1 16 16,2-1 0-16,1 2 0 0,2-3-80 0,3-5-16 15,0 0 0-15,0 8 0 0,0-1-96 0,3-1-32 16,-3-6 0-16,5 7 0 0,1 0-160 0,2-1 160 15,0-2-160-15,1 3 160 0,2-4-160 0,1 4 0 16,1-2 0-16,0 2 0 0,-1-3 0 0,2 2 0 16,4-2 0-16,-1 3 0 0,-2-1 0 0,-1-2 0 15,1 3 0-15,-2 2 0 0,-2-5 0 0,-3 2 0 16,-4 1 0-16,0 0 0 0,-1 3 0 0,-3-1 0 0,-3-1 128 0,-2 4-128 16,-3-2 0-16,-1 1 160 0,-3-1-160 0,-1 2 160 15,0-2-160-15,0 0 0 0,-2-2 0 0,2 1 0 16,0-3 0-16,1 1 128 0,1-3-128 0,-1 2 128 15,0-4-128-15,-1 0 0 0,1-2 0 0,2 0 0 16,1 0 0-16,1-2 0 0,1 0-144 0,2-4 144 16,5 6-1520-16,0 0-240 15,0-7-48-15,2-3-10480 0,2 1-2080 0</inkml:trace>
  <inkml:trace contextRef="#ctx0" brushRef="#br0" timeOffset="2852.76">4572 12203 14735 0,'0'0'1312'0,"2"7"-1056"16,-1-1-256-16,-1 3 0 0,0-1 5056 0,0 1 944 16,-1 2 192-16,-1 2 32 0,1-3-3776 0,-1 4-752 15,-1 1-160-15,0 0-16 0,-1 0-816 0,0 2-144 16,1-1-48-16,0 1 0 0,-1 0-224 0,3 0-48 15,-2-1-16-15,0 1 0 0,-1 0-96 0,2-1-128 16,1-2 176-16,-1-1-176 0,1-2 128 0,1 0-128 16,1-3 0-16,-1 1 0 0,0-9 0 0,3 7 0 15,-3-7 0-15,0 0 0 16,8 0-2368-16,0-3-384 0,-1-3-80 0,3-1-14544 0</inkml:trace>
  <inkml:trace contextRef="#ctx0" brushRef="#br0" timeOffset="3276.95">4717 12256 1839 0,'0'0'0'0,"0"0"160"0,0 0-160 0,3 3 0 0,1 7 0 0,-1-4 0 15,0 5 8016-15,-2-1 1584 0,-1 2 304 0,1 0 64 16,-1 1-6624-16,0 2-1312 0,-1-1-272 0,0 3-48 0,-2-3-816 0,0 4-176 16,1-3-16-16,-1-2-16 0,1 0-336 0,-1-3-64 15,0 1-16-15,2 1 0 0,0-4-272 0,-1-2 0 16,2-6 128-16,0 0-128 0,0 0 0 0,0 0 0 15,0 0 0-15,0 0 0 0,0 0-128 0,0 0 128 16,0 0-208-16,4-8 80 0,0-4-32 0,1 2 0 16,3-1 0-16,0-2 0 15,0 0-352-15,1-1-64 0,0-2 0 0,1 3-16 16,-1-4-208-16,2 1-32 0,1 2-16 0,0 1 0 16,-1-3 160-16,-1 4 48 0,-1-1 0 0,2 0 0 0,-1 4 432 0,2-1 208 15,0 3-192-15,-3 0 192 0,0 3 0 0,0 4 0 16,-1 0 0-16,0 2 0 0,-8-2 224 0,6 6 64 15,0 4 16-15,-2 0 0 0,-2 0 448 0,0 4 80 16,0 1 32-16,-2-2 0 0,-1 4-224 0,0-1-32 16,1-1-16-16,0 2 0 0,-2-2-144 0,1 2-16 15,1-4-16-15,0 0 0 0,0 1-208 0,1-4-32 16,1 1-16-16,0-2 0 0,1-1-160 0,-3-8 0 16,6 6 0-16,1-3 128 0,-1 1-128 0,2-2 0 0,1-2 0 0,2 0 0 31,1 0-1232-31,1-2-176 0,0 0-48 0,0-3-18000 0</inkml:trace>
  <inkml:trace contextRef="#ctx0" brushRef="#br0" timeOffset="4612.42">5253 12119 22687 0,'0'0'1008'0,"0"0"208"0,0 0-976 0,0 0-240 0,0 0 0 0,0 0 0 15,0 0 1904-15,0 0 336 0,0 0 64 0,0 0 0 16,0 0-1184-16,0 0-240 0,0 0-48 0,0 0-16 16,0 0-576-16,0 0-112 0,0 0-128 0,0 0 176 15,0 0-176-15,0 0 128 0,0 0-128 0,0 0 128 16,0 0-128-16,0 0 128 0,0 0-128 0,0 0 128 16,0 0-128-16,0 0 128 0,0 0-128 0,0 0 128 0,0 0 192 0,0 0 16 15,0 0 16-15,0 0 0 0,0 0 96 0,0 0 32 16,0 0 0-16,0 0 0 0,0 0-224 0,0 0-64 15,0 0 0-15,0 0 0 0,0 0-192 0,0 0 144 16,0 0-144-16,0 0 128 0,0 0-128 0,0 0 0 16,0 0 144-16,0 0-144 0,0 0 0 0,0 0 0 15,0 0 0-15,0 0 0 0,0 0 128 0,0 0-128 16,0 0 128-16,0 0-128 0,0 0 0 0,0 0 128 16,0 0-128-16,0 0 0 0,0 0 0 0,0 0 0 15,0 0 0-15,0 0 128 0,0 0-128 0,0 0 0 16,0 0 0-16,0 0 0 0,0 0 0 0,0 0 0 15,0 0 0-15,0 0 0 0,0 0 0 0,0 0 0 16,0 0 0-16,0 0 0 0,0 0 0 0,0 0 0 16,0 0 0-16,0 0 0 0,0 0 0 0,7 0 0 15,-7 0 128-15,0 0-128 0,9 0 0 0,-1 0 0 16,-8 0 0-16,0 0 128 0,0 0-128 0,8 0 0 16,-8 0 0-16,0 0 0 0,0 0 0 0,8 4 128 0,-8-4-128 15,6 5 0-15,-6-5 0 0,7 7 0 16,1-3 0-16,-2 2 128 0,0-2-128 0,-1 3 0 0,0-3 0 0,-1 1 0 15,-4-5 0-15,0 0 0 0,0 0 0 0,6 4 0 16,2-1 0-16,-8-3 0 0,7 4 0 0,-7-4 0 16,0 0 0-16,6 0 0 0,-6 0-144 0,7-4 144 15,0 1-128-15,-7 3 128 0,3-4-160 0,-3 4 160 16,3-6 0-16,0 0-144 0,-2 2 144 0,-1 0 0 16,-1 1-128-16,-2-3 128 0,-1 2-128 0,-1 0 128 15,-3-1-128-15,2 4 128 0,-4-2-128 0,1 1 128 0,-1 2 0 0,-2 2 176 16,-1-2-16-16,0 3 0 0,0 1 352 0,-3 0 80 15,1 2 16-15,1 3 0 0,0-2-208 0,1 4-32 16,-1-1-16-16,1 3 0 0,-1 0-144 0,2 0-16 16,4 3-16-16,-1-2 0 0,0 0-48 0,2 3 0 15,2-2 0-15,1 2 0 0,2-2 16 0,0 0 0 16,1 2 0-16,2-1 0 0,1-1-16 0,2-2 0 16,-3-3 0-16,3 3 0 0,1-2-128 0,3 2 0 15,-2-1 144-15,2-5-144 0,0 3 0 0,1-4 0 16,1 1 0-16,-1-3 0 0,0-2 0 0,3 0-128 15,1-2 128-15,0 0-192 16,-1-2-192-16,-1 0-32 0,4-1-16 0,1-1 0 16,-2 0 0-16,2-2 0 0,1 3 0 0,-2-4 0 0,1-3 208 0,5-1 32 15,-3-2 16-15,-2 0 0 0,-1 0 176 0,-2 0-128 16,-2-1 128-16,0-2-128 0,-3-1 128 0,-2 0-160 16,0 1 160-16,-4-3-160 0,-2 2 160 0,-1-3-128 15,-3 3 128-15,0 2-128 0,-3 0 128 0,0 4-160 0,-3-2 160 0,0 3-160 16,-3 1 160-16,-2-1 0 0,0 2 0 0,-4 5 0 15,0 0 0-15,-1 0 0 0,0 3 0 0,2 0 0 16,0 3 0-16,5 1 0 0,-2-2 192 0,1 5-64 16,-2-3 192-16,2 3 32 0,1-1 16 0,2 1 0 15,2 2 64-15,-1 1 16 0,0-2 0 0,3 1 0 16,1 2 32-16,2-2 16 0,2-3 0 0,2 2 0 16,0-8-144-16,2 10-32 0,1-1 0 0,2-1 0 15,2-2-112-15,1-2-16 0,-1 1-16 0,4-1 0 0,1 0-176 0,-2-1 0 16,3-3 0-16,2 4 0 0,2-4 0 0,1-2 0 15,2 0-128-15,-1 2 128 0,0-3-208 0,4-1 16 16,-2 0 16-16,-1-2 0 0,0-3-96 0,-3 2-32 16,-3-3 0-16,-2 0 0 15,-2 0-160-15,-1-1-48 0,-3 2 0 16,-2-1 0-16,-1-1-2288 0,-1 2-464 0</inkml:trace>
  <inkml:trace contextRef="#ctx0" brushRef="#br0" timeOffset="5314.09">5398 12681 7359 0,'3'-2'656'0,"4"-1"-528"15,-2-1-128-15,1 1 0 0,-6 3 3904 0,0 0 736 16,0 0 160-16,0 0 16 0,0 0-2448 0,0 0-512 15,-7-4-80-15,-1-2-32 0,-1 2-464 0,-4 1-80 0,-5 2-32 16,-3-2 0-16,-8 3-176 0,-3 4-32 0,-2-1-16 0,-5 1 0 16,-20-2-176-16,8 2-48 0,-5-1 0 0,-1 1 0 15,1-1-112-15,1-3-32 0,1 4 0 0,-1-1 0 16,2 3-128-16,-15-2-16 0,2 0-16 0,6-2 0 16,2-2-256-16,6 4-160 0,3-4 192 0,7 3-192 15,4-3 176-15,6 1-176 0,3 2 160 0,4-1-160 16,3-2 160-16,3 0-160 0,2 2 160 0,3 0-160 15,2-2 0-15,3 3-192 0,0 1 16 0,2-2 0 16,7-2-1392-16,0 0-288 0,0 0-48 0,-1 7-10304 16,1-1-2064-16</inkml:trace>
  <inkml:trace contextRef="#ctx0" brushRef="#br0" timeOffset="6079.65">4176 13001 4607 0,'0'0'400'0,"0"0"-400"15,0 0 0-15,0 0 0 0,1-9 3472 0,-1 9 624 16,0 0 112-16,0 0 16 0,0 0-1120 0,0 0-224 16,0 0-64-16,0 0 0 0,0 0-144 0,0 0-48 15,0 9 0-15,0-1 0 0,-3 5-848 0,3 0-176 16,0 0-48-16,0 1 0 0,0 2-688 0,-1 1-144 15,-2-4-16-15,-1 3-16 0,3-3-368 0,0-3-80 16,1-3-16-16,0-7 0 0,0 0-224 0,0 0 0 16,0 0 0-16,0 0 0 0,0 0-160 0,0 0 32 15,0 0 0-15,-4 0 0 0,4 0-32 0,-1-7 0 16,-2 1 0-16,0-3 0 0,-1-2-112 0,1 1-32 16,-1-2 0-16,0 1 0 0,-2-2 304 0,1 3 224 15,-3-1-32-15,2 2-16 0,-2-1-176 0,1 3 0 16,1 1 0-16,-2 2 0 0,-1 1 0 0,1 3 0 15,-1 3 0-15,0 1 0 0,-2 0 0 0,1 2 0 16,-1 3 176-16,1 2-176 0,-1 2 240 0,2 0-48 0,-1 4-16 0,0-1 0 16,1 1 0-16,1 2 0 0,2-2 0 0,1 3 0 15,-1 0 32-15,2-2 16 0,2 2 0 0,2-1 0 16,1-2-80-16,2 3-16 0,-1-4 0 0,5 1 0 16,1 0-128-16,1 0 0 0,0-4 0 0,3 0 128 15,1-3-128-15,3 2 0 0,-2-7 0 0,1 1 0 16,-1-2-240-16,2-2 80 0,-1-2 16 0,1 0 0 0,-2-2-176 0,2-2-48 15,1-3 0-15,-1 1 0 16,-2-1-432-16,2-2-96 0,2 1 0 0,-1-1-16 16,-1-2-1696-16,-1 1-336 0,-4-3-64 0,2 2-8288 15,1-2-1664-15</inkml:trace>
  <inkml:trace contextRef="#ctx0" brushRef="#br0" timeOffset="6429.18">4396 13125 10127 0,'0'0'896'0,"0"0"-704"16,0 0-192-16,0 0 0 0,0 0 3904 0,6-1 768 0,1-2 128 16,-1-1 48-16,1 2-2752 0,1-2-560 15,0-2-96-15,-1 3-32 0,3-1-832 0,-1 1-160 0,0-4-32 0,1 4-16 16,1 0-224-16,1-1-144 16,-2 0 192-16,3 4-192 0,2-3 208 0,-4 6-64 0,-1-3-16 0,-1 4 0 15,0 0 592-15,-1 2 112 16,0 4 32-16,-2-3 0 0,-2 5 64 0,0-1 16 0,-1 2 0 0,-3 0 0 15,-2 1-112-15,-2-1 0 16,-1 3-16-16,-1 1 0 0,-4 0-288 0,0 0-48 0,-2-1-16 0,0 1 0 16,-1-4-240-16,-1 0-48 0,-2-2-16 0,2-5 0 15,-1 1-160-15,1-3 0 0,0-4 0 0,-1 0 0 16,1-4-192-16,1-3 192 0,1-2-160 0,1-1 160 16,2-4-160-16,3 1 160 0,0-4-160 0,3 3 160 15,0-2 0-15,3-1-144 0,1-2 144 0,1 2 0 16,-2-3-192-16,3 0 32 0,7 3 16 0,-1-2 0 15,1 4-1968-15,3-1-384 16,2 2-64-16,-2 2-14896 0</inkml:trace>
  <inkml:trace contextRef="#ctx0" brushRef="#br0" timeOffset="6863.51">4859 13041 26783 0,'0'0'1184'0,"0"0"240"0,0 0-1136 0,0 0-288 16,0 0 0-16,0 0 0 0,0 0 1568 0,0 0 256 15,-4-6 48-15,-1 2 16 0,0 1-800 0,0 1-176 16,-3 0-16-16,1 2-16 0,-1 0-128 0,-1 0-32 0,-1 4 0 0,-1-1 0 16,-1 1-96-16,3 0-32 15,0 2 0-15,1-1 0 0,2 2-128 0,-1 1-16 16,2-2-16-16,-2-2 0 0,2 6-64 0,1-4-16 15,2 1 0-15,2-7 0 0,-3 7-96 0,2 0-32 0,1 2 0 0,0-9 0 16,0 0-80-16,4 7-16 16,-4-7 0-16,7 6 0 0,3 1-128 0,0-3 0 0,1 0 144 0,6 1-144 15,6-1 0-15,-4 0 0 0,-6 2 0 0,0 0 0 16,1-2 0-16,1 2 0 0,-2-2 0 0,-2 3 0 16,0-4 0-16,-2 4 0 0,-1 0 0 0,-3 2 128 15,-5-9-128-15,1 8 0 0,-2 3 0 0,-4 0 128 16,-3 2-128-16,-1 0 144 0,-2 0-144 0,0-1 160 15,-4 0-160-15,0-2 0 0,-3 1 0 0,3-2 0 16,0-1 0-16,0-2 0 0,0 1 0 0,3-2 0 0,2-4 0 0,-1 2 0 16,0-3-144-16,2 0 144 0,1-3-144 0,0 2 144 15,1-4-208-15,2 1 80 16,5 4-2048-16,-3-7-416 0,2-3-80 0,2 1-14880 16</inkml:trace>
  <inkml:trace contextRef="#ctx0" brushRef="#br0" timeOffset="7546.35">5382 13085 7359 0,'0'0'656'0,"0"0"-528"15,0 0-128-15,0 0 0 0,6-4 4464 0,-6 4 848 16,6-7 192-16,-1 2 16 0,-5 5-3392 0,4-8-672 16,-3 1-144-16,0-2-32 0,-1 1-720 0,-1-1-160 0,-2 1-16 0,0-1-16 15,-3 3-368-15,0 2 144 16,-2-3-144-16,0 1 0 0,-4 0 288 0,0 2-48 0,1 1-16 0,-2 0 0 16,-7 2 176-16,2 1 48 0,1 1 0 0,0 2 0 15,0 0 160-15,0 4 32 0,1 2 16 0,-1 4 0 16,0-2-128-16,0 2-16 0,-2 4-16 0,1 0 0 15,-3 0-176-15,7-1-16 0,-1 1-16 0,2-2 0 16,1 0-96-16,2-2-32 0,2 3 0 0,0-2 0 16,4-4 32-16,2 9 16 0,2-5 0 0,4-1 0 0,2 0-208 0,3 0 0 15,2-2 0-15,2-1 0 16,1 0-240-16,2-3-144 0,-2-1-16 0,0-2-16 16,0 0-288-16,0-2-48 0,1-2-16 0,-1 0 0 15,2-2 64-15,1-2 0 0,0-3 0 0,4-3 0 16,0-3 192-16,-3-5 32 0,2 5 16 0,-1-2 0 15,1-2 0-15,-2 0 0 0,-2 0 0 0,-1 1 0 0,-4-5 192 0,-5 5 32 16,-4 2 16-16,-1-2 0 0,2-1 224 0,-3 0-192 16,-3 0 192-16,0 1-192 0,-1 1 192 0,0 0 0 15,-2 2-160-15,0 0 160 0,-3 3 0 0,-2 0 0 16,1 2 0-16,-2 2 0 0,-1 3 0 0,-4 3 0 16,1 0 128-16,0 3-128 0,2 3 416 0,0-2 0 15,-1 3 0-15,2 2 0 0,1-1 320 0,2 1 64 16,1 2 16-16,0-1 0 0,-3-1 64 0,4-1 16 15,4 1 0-15,0 0 0 0,0-1-128 0,1 1-32 16,2-2 0-16,1-7 0 0,0 0-304 0,0 0-64 16,5 11-16-16,2-5 0 0,1 1-160 0,1-3-48 0,1-2 0 15,4-2 0-15,-1 4-144 0,4-4 0 0,2 3 0 0,2-3 0 16,2 1 0-16,0 2 0 0,2-3 0 0,0 2 0 16,-2 0 0-16,0 0 0 0,-1-2 0 0,-1 0 0 15,-3 0 0-15,-1 0 0 0,-1-2 0 0,-2 0 0 31,0 2-1472-31,-5-2-160 0,-1 2-32 0,-2-3-15840 0</inkml:trace>
  <inkml:trace contextRef="#ctx0" brushRef="#br0" timeOffset="8918.67">5899 12589 17503 0,'0'0'768'0,"0"0"176"0,9-1-752 0,-9 1-192 15,0 0 0-15,0 0 0 0,0 0 1600 0,0 0 304 16,0 0 48-16,0 0 16 0,0 0-336 0,0 0-64 16,0 0-16-16,0 0 0 0,0 0-384 0,0 0-80 15,0 0 0-15,0 0-16 0,-4 7-336 0,2 1-64 16,2-8-16-16,-5 9 0 0,-1-3-80 0,2 1 0 16,4-7-16-16,-5 4 0 0,-3-2-176 0,2 2-48 15,6-4 0-15,-7 3 0 0,-3 1-336 0,3-4 128 16,7 0-128-16,0 0 0 0,-8-3 0 0,3-1 0 15,5 4 0-15,0 0 0 0,-3-4 0 0,3 4 0 0,2-6 0 0,-1-1 0 16,3 1 0-16,0-1 0 0,-3 1 0 0,-1 6 0 16,4-7 0-16,1 3 0 0,2 0 0 0,-7 4 0 15,0 0 128-15,0 0-128 0,6-2 128 0,-6 2-128 16,0 0 128-16,8 0-128 0,0 0 160 0,-8 0-160 16,0 0 448-16,0 0 0 0,4 6 0 0,-4-6 0 15,-1 7 192-15,1-1 48 0,0-6 0 0,0 8 0 0,-5 1-192 0,2-2-48 16,3-7 0-16,0 0 0 0,-7 4-272 0,7-4-176 15,0 0 192-15,0 0-192 0,0 0 0 0,0 0 0 16,-6 2 0-16,6-2 0 0,0 0 0 0,0 0 0 16,0 0-160-16,0 0 160 0,-3-5 0 0,3 5 0 15,0 0 0-15,0 0 0 0,2-5 0 0,-2 5 0 16,5-7 0-16,-1 2 0 0,-4 5 0 0,0 0 0 16,4-6 0-16,-4 6 0 0,0 0 0 0,0 0 0 15,0 0 144-15,0 0-144 16,0 0-720-16,0 0-224 0,0 0-32 0,0 0-16 15,0 0-4224-15</inkml:trace>
  <inkml:trace contextRef="#ctx0" brushRef="#br0" timeOffset="9431.19">7037 12153 1839 0,'0'0'160'0,"0"0"-160"16,6-4 0-16,0 3 0 0,1-2 4288 0,-1 1 816 15,-6 2 160-15,0 0 48 0,0 0-2272 0,0 0-448 16,0 0-96-16,0 0 0 0,0 0-480 0,0 0-96 16,3 6 0-16,-3 1-16 0,-3 2-528 0,2 2-96 15,0-1-32-15,-2 3 0 0,-2 3-336 0,-1-2-64 16,3 3-16-16,-1 3 0 0,0 0-208 0,-2-3-48 16,1 2-16-16,3-2 0 0,-4-1-288 0,2 4-48 15,0-6-16-15,1-1 0 0,0 0-208 0,2-2 128 16,1-1-128-16,0-1 0 0,-2 1 0 0,2-4 0 0,3-2 0 0,-3-4 0 31,0 0-1792-31,1 7-288 0,-1-7-64 0,5 4-16592 0</inkml:trace>
  <inkml:trace contextRef="#ctx0" brushRef="#br0" timeOffset="9898.94">8249 12622 13823 0,'0'0'1216'0,"0"0"-960"16,0 0-256-16,-11 3 0 0,-2-2 3184 0,-5 4 592 15,-6-3 112-15,-5 3 16 0,-6-1-2080 0,-6 0-416 16,-4 2-96-16,-5 0-16 0,-3 0-592 0,-7-2-112 16,-7 0-16-16,-6-1-16 0,-7-2-176 0,6 2-48 15,5 0 0-15,4 0 0 0,-1 1 96 0,2-1 16 16,0-1 0-16,1 0 0 0,2-2 64 0,4 0 0 15,8 2 16-15,3-2 0 0,3 3 0 0,6-2 0 0,3 2 0 0,1 1 0 16,2 0-48-16,-1 1-16 0,3-4 0 0,7 2 0 16,0-1-80-16,1-2-32 0,0 2 0 0,-1 0 0 15,1-2-176-15,1 3-48 0,3-2 0 0,-4-1 0 16,2 3-128-16,1-3 128 0,1 0-128 0,2 0 128 0,-2 0-128 0,2 0 0 16,5 0 144-16,-1 0-144 15,1 0 0-15,3 0 0 0,7 0 0 0,0 0 0 16,-8-3-1984-16,8 3-352 0,0 0-80 0</inkml:trace>
  <inkml:trace contextRef="#ctx0" brushRef="#br0" timeOffset="10815.3">6684 13002 23839 0,'0'0'1056'0,"0"0"224"0,0 0-1024 0,0 0-256 16,0 0 0-16,0 0 0 0,-4-1 1504 0,0-2 256 0,-1-1 48 0,-2 2 16 15,-1 2-832-15,-1-3-160 0,-1 2-48 0,-2 1 0 16,0 0-112-16,-4 0-32 0,1-3 0 0,0 3 0 16,2 3 176-16,0-2 16 0,-1 4 16 0,0-1 0 15,4 3-16-15,1-1-16 0,1-2 0 0,0 3 0 16,0-1-272-16,3 1-48 0,5-7-16 0,-3 6 0 16,-2 3-192-16,4-1-32 0,1-8-16 0,2 9 0 15,0-1-48-15,2 2-16 0,3-4 0 0,3 1 0 16,-1-3-176-16,1 2 0 0,6-2 144 0,2 1-144 0,-2-1 0 0,1 0 0 15,1-1 0-15,2 1 0 0,0-2-128 0,-1 2 128 16,0-4-128-16,-2 3 128 0,-2 1 0 0,-4-2 0 16,-1 2 0-16,0-1 0 0,-3 1 0 0,-1 0 0 15,-2 2 0-15,-4-6 0 0,1 7 128 0,-2-1 96 16,-2 4 32-16,-2-3 0 0,-3 3-64 0,-4 0-16 16,-1 1 0-16,-3 0 0 0,-3 0-176 0,0-1 0 15,1-1 0-15,-2-1 0 0,-1-1 0 0,2-2 0 16,2-1 0-16,1-3 0 0,2 2-128 0,0 0 128 15,1-6 0-15,6 3 0 0,7 0-304 0,0 0 16 16,-10-7 0-16,4 1 0 16,4-2-2288-16,1-1-464 0,-1 2-96 0</inkml:trace>
  <inkml:trace contextRef="#ctx0" brushRef="#br0" timeOffset="11109.21">6923 12955 15663 0,'0'0'1392'0,"0"0"-1120"0,0 0-272 0,0 0 0 16,0 0 3840-16,3 4 704 0,-3-4 128 0,1 6 48 16,1 1-2512-16,-2-1-496 0,0 4-112 0,-2 0 0 15,0 1-464-15,-1 4-96 0,2-2-16 0,-2 4 0 16,-1-2-128-16,-1 3-48 0,2-1 0 0,1 0 0 15,-1-4-272-15,0 4-48 0,0-1-16 0,0-2 0 0,2-3-256 0,-1 2-48 16,0-4-16-16,2 2 0 0,0-5-192 0,1 3 0 16,-1-9 128-16,0 0-128 0,5 4 0 0,-5-4 0 15,0 0 0-15,9 0 0 16,1-2-2048-16,0-2-320 0,2-3-48 0,-2-2-16288 16</inkml:trace>
  <inkml:trace contextRef="#ctx0" brushRef="#br0" timeOffset="11550.1">7162 12988 7359 0,'0'0'320'0,"0"0"80"0,1 6-400 0,0 1 0 16,-1 1 0-16,0 1 0 0,0 1 7296 0,-1 3 1360 16,0-2 288-16,-2 2 48 0,-1 4-5952 0,0-1-1184 15,0-3-256-15,0 4-32 0,-2-4-768 0,1 0-160 16,-1 1-16-16,2 2-16 0,-1-3-272 0,0 2-48 15,0-2-16-15,1-3 0 0,2 2-272 0,0-6 128 0,-2 0-128 0,4-6 0 16,0 0 0-16,0 0 0 0,0 0 0 0,0 0 0 16,0 0 0-16,6-2 0 0,1-4-208 0,0-1 80 15,-1-2-48-15,2-1 0 16,1-3 0-16,2-4 0 16,-1 1-288-16,1 1-64 0,0-2-16 0,1 2 0 15,-1-2-240-15,0 0-48 0,0 1-16 0,1 1 0 0,-1 0 48 0,-1 4 16 0,-1 1 0 16,-1 1 0-16,-2 2 464 0,2 1 80 0,0-2 32 0,1 2 0 0,-1 3 208 15,2-4 0-15,1 4 0 0,-2 2 0 0,-1 2 176 0,0 2-32 16,0 0 0-16,-2 3 0 0,-1 1 304 16,-1 1 64-16,0 1 16 0,0 1 0 0,-2 3 176 0,-1-2 48 15,0 2 0-15,0 3 0 0,-3-2-128 0,1 2-32 16,-1-2 0-16,1-1 0 0,-2 3-192 0,1-3-32 16,0-2-16-16,1-1 0 0,-3 0-224 0,3 0-128 15,-1-1 128-15,2-9-128 0,0 0 0 0,0 0 0 16,2 8 0-16,-2-8 0 15,0 0-624-15,0 0-192 0,6 2-32 0,2 2-12832 16,3-4-2560-16</inkml:trace>
  <inkml:trace contextRef="#ctx0" brushRef="#br0" timeOffset="12167.26">7794 13037 21359 0,'11'-13'944'0,"-6"7"208"0,2-1-928 0,-1 1-224 16,1-5 0-16,-1-2 0 0,-1 3 1200 0,1-4 192 0,-1 3 32 0,0 0 16 15,-1 1-928-15,-1-1-176 0,-1-2-32 0,0 4-16 16,-1 2-160-16,-1 0-128 0,0 0 144 0,0 7-144 16,0 0 240-16,-4-5-48 0,4 5-16 0,-7-2 0 15,-2 2 464-15,-3 2 112 0,-1 3 16 0,-1 2 0 16,0 3 208-16,-3 1 48 0,-2-1 16 0,0 3 0 15,-2 3-144-15,1-3-16 0,2 4-16 0,-2 0 0 16,0 0-96-16,2 3-32 0,2-3 0 0,1 2 0 0,0 4-112 0,5-6-32 16,2 2 0-16,1-2 0 0,1 0-208 0,3-1-64 15,4-2 0-15,1 2 0 0,2-1-80 0,2-2-32 16,2 0 0-16,3-3 0 0,0 3-208 0,4-4 144 16,-1 2-144-16,3-4 128 15,3-1-432-15,1-5-80 0,0 5-32 0,1-6 0 16,2-6-368-16,-2 2-80 0,-1-3-16 0,-2-3 0 15,0 0 160-15,-2-6 16 0,-1 2 16 0,-1-2 0 0,1-1 368 0,-2 0 80 16,-1-5 16-16,1 1 0 0,-3 1 80 0,0-2 16 16,-5 1 0-16,0 1 0 0,-4 3 128 0,0 0-192 15,-2 0 192-15,-3 2-192 0,-2 0 192 0,-2 3 0 16,1 2 0-16,-1-1 0 0,-1 5 0 0,0 3 0 16,-1-1 0-16,-1 4 128 0,-2 0-128 0,0 3 128 15,0 1-128-15,-1 2 128 0,-1 1 0 0,-1-1 16 16,0-2 0-16,0 3 0 0,3 2 144 0,1-1 32 15,-1-1 0-15,1 2 0 0,2 1 208 0,1-1 48 16,2-1 16-16,1-1 0 0,1 2 16 0,2-1 0 16,4-2 0-16,0 1 0 0,1-1-176 0,2 1-48 0,2-3 0 15,1-1 0-15,1-1-176 0,3-1-32 0,1-1-16 0,2 0 0 16,2-1-160-16,2-1 0 0,-1-1 0 0,2-1 0 16,-1-3-176-16,2 1 176 0,2-1-128 0,-1 1 128 15,1-5-160-15,0 2 160 0,-1 1-192 0,-1-1 192 16,-1-1-800-16,-3 0-48 0,-3 0-16 15,0 2-17776-15</inkml:trace>
  <inkml:trace contextRef="#ctx0" brushRef="#br0" timeOffset="17309.25">4714 14187 13823 0,'0'0'608'0,"0"0"128"0,0 0-592 0,5 6-144 15,0-3 0-15,-5-3 0 0,0 0 5200 0,0 0 1008 16,8 4 208-16,0-1 48 0,-8-3-4192 0,9 1-832 16,0 2-160-16,1-3-48 0,-1 0-816 0,3 0-160 15,-2 0-48-15,2 0 0 0,0 0-208 0,1 0 0 16,-1 0 0-16,-1 0 0 0,1 0 0 0,-1 3 0 15,-2-3 0-15,-1 0 0 16,-8 0-1664-16,0 0-208 0,7 0-48 0,1 3-14864 0</inkml:trace>
  <inkml:trace contextRef="#ctx0" brushRef="#br0" timeOffset="17537.79">4737 14373 26255 0,'0'0'1152'0,"0"0"256"0,7 3-1120 0,1 1-288 16,-2-4 0-16,2 0 0 0,1 0 1968 0,3 0 336 0,-1-3 64 15,-1 2 0-15,-1-2-1344 0,2 1-256 0,1 2-64 0,-1-2-16 16,0 0-400-16,1-1-80 0,-1 2-16 0,1 1 0 16,1-3-64-16,-1 3 0 0,0 3-128 0,0-3 192 15,-2 1-192-15,1 2 176 0,-2-1-176 0,-1 0 160 31,-2 0-1184-31,-6-2-224 0,7 4-48 0</inkml:trace>
  <inkml:trace contextRef="#ctx0" brushRef="#br0" timeOffset="18318.2">5971 13704 9215 0,'0'0'400'0,"0"0"96"0,0 0-496 0,0 0 0 16,0 0 0-16,0 0 0 0,0 0 5232 0,0 7 944 0,0-7 192 0,-1 10 32 15,-2 1-3616-15,1 0-736 16,-2 2-128-16,0 2-48 0,0-2-640 0,-1 4-128 0,-1 0-16 0,2 3-16 16,1-1-256-16,-1 3-48 0,0-1-16 0,0-1 0 15,0 1-256-15,1 1-48 0,2-5-16 0,0 3 0 16,1-3-192-16,0 0-48 0,0-1 0 0,1-3 0 15,2-3-192-15,-1 1 0 0,1-5 128 0,-1 1-128 16,-2-7-512 0,0 0-160-16,0 0-32 0,0 0-13088 0,10-3-2624 0</inkml:trace>
  <inkml:trace contextRef="#ctx0" brushRef="#br0" timeOffset="18784.78">6570 14289 12895 0,'0'0'1152'0,"0"0"-928"16,0 0-224-16,0 0 0 0,0 0 2768 0,0 0 512 16,0 0 112-16,0 0 0 0,0 0-1920 0,0 0-400 0,0 0-80 0,-4-5-16 15,-4 0-256-15,-1 0-48 0,-3-2-16 0,-4 3 0 16,-3 0 176-16,-4 2 48 0,-3-2 0 0,-3-1 0 15,-2 3 208-15,-2 2 32 0,-1 2 16 0,-3 0 0 0,-2 1-304 0,2-3-64 16,-3 4-16-16,-6-2 0 0,-5-2-368 16,3 4-80-16,4-1-16 0,4-2 0 15,0 2-160-15,-7 3-128 0,4-2 144 0,4 3-144 0,1-3 160 0,2 1-160 16,2-1 160-16,3 2-160 0,2-2 192 0,2-1-64 16,2 1-128-16,2 0 192 0,4 1-32 0,2-4-16 15,2 2 0-15,6 0 0 0,9-3-144 0,0 0-192 16,0 0 32-16,0 0 16 15,0 0-3344-15,0 0-672 0</inkml:trace>
  <inkml:trace contextRef="#ctx0" brushRef="#br0" timeOffset="19457.93">5563 14526 1839 0,'0'0'160'0,"0"0"-160"16,0 0 0-16,0 0 0 0,0 0 4864 0,0 0 928 15,0 0 192-15,6 3 32 0,-1 4-2832 0,-1-1-576 16,-4-6-112-16,4 8-32 0,-1-1-640 0,-1-1-128 15,0 1-32-15,-2 2 0 0,1-1-704 0,-1-2-160 16,0 3-32-16,0-9 0 0,1 7-496 0,-1-7-96 16,2 7-32-16,-2-7 0 0,0 0-144 0,0 0 0 15,0 0 0-15,0 0 0 0,0 0-192 0,2-7 16 16,1-2 16-16,-2 2 0 0,1 1 160 0,-2-2-208 0,-2-1 80 0,1-2 128 16,-2 2-176-16,-1 1 176 0,-2-1-128 0,-1 0 128 15,-1 2 0-15,-1 3-160 0,0-2 160 16,-1 5 0-16,-2-2 0 0,0 0 0 15,-1 6 0-15,1 0 0 0,-1 0 0 0,1 4 192 0,2 1 0 0,-3 4 0 16,0-4 224-16,1 5 32 16,1 0 16-16,-7 0 0 0,-12 1-48 0,15 2-16 0,21 1 0 0,-1-1 0 15,-1 1-64-15,-1 2-16 0,-1-2 0 0,2 0 0 16,1 0-128-16,1-1-48 0,0 1 0 0,2 0 0 16,1-4-144-16,2 3 0 0,0-2 0 0,2-1 128 15,1 1-128-15,1-1 0 0,1-3 0 0,1 1 0 16,0-2-256-16,0-3 32 0,0-2 0 0,0 0 0 31,0 1-224-31,1-3-32 0,-2-2-16 0,0 0 0 0,-2-2-304 0,1 0-64 0,-2-5-16 0,-1 1 0 16,-3-1-1488-16,3-3-288 0,-1-1-64 0,0 2-7456 15,-2-4-1504-15</inkml:trace>
  <inkml:trace contextRef="#ctx0" brushRef="#br0" timeOffset="19822.08">5839 14602 8287 0,'0'0'368'0,"0"0"80"0,0 0-448 0,0 0 0 16,0 0 0-16,0 0 0 0,4-5 4608 0,-4 5 848 15,0 0 176-15,5-4 16 0,0 0-3424 0,1 0-688 16,0-1-144-16,1 4-32 0,-7 1-720 0,8-5-128 16,-1 3-48-16,1 0 0 0,0-2-144 0,0 4-48 15,0 0 0-15,0 0 0 0,0 1 256 0,-1 2 48 16,1-1 16-16,0 2 0 0,0 3 96 0,-1 3 16 15,-1-1 0-15,-1 2 0 0,1-1-96 0,-3 2-16 16,0 0 0-16,-2 1 0 0,-2 0-16 0,-2 0-16 16,0 3 0-16,-3-2 0 0,-2-1-192 0,-1 3-48 15,-1-5 0-15,-1 2 0 0,1-5-320 0,-2 1 144 16,-1-5-144-16,1 2 0 0,0-3 0 0,1-3 0 0,-1-3-160 0,1 1 160 16,1-2-240-16,1 0 80 0,0-3 16 0,1-2 0 15,1 1 144-15,2-1-208 0,0-4 80 0,1 0 128 16,2 2-128-16,1-2 128 0,0-1 0 0,1-2 0 15,1 3 0-15,3-1-176 0,1 1 176 0,2-1-128 16,1 4-1536-16,1-3-320 0,3 4-48 0,1-2-16 16,1 2-1392-16,2 1-272 0,0 2-64 0</inkml:trace>
  <inkml:trace contextRef="#ctx0" brushRef="#br0" timeOffset="20239.24">6251 14526 8287 0,'0'0'368'0,"0"0"80"16,0 0-448-16,0 0 0 0,4-6 0 0,-4 6 0 0,2-7 4208 0,-2 7 752 15,-2-6 160-15,2 6 16 0,-2-4-2736 0,-2 1-544 16,-1-1-128-16,-2 4 0 0,-1 0-448 0,0 4-96 16,-1-1-16-16,0 1 0 0,-1 2-336 0,-1 1-64 15,1-1 0-15,0 1-16 0,3 2-304 0,1-2-64 0,1-3-16 16,1 2 0-16,0 1-80 0,2-1-16 0,-1 2 0 0,2-1 0 15,1-1-64-15,1 1-16 16,3 2 0-16,0-2 0 0,1-4-16 0,2 4-16 16,0 0 0-16,1-4 0 0,0 0-160 0,1 1 128 15,1-1-128-15,0 1 128 0,0 2-128 0,1-2 0 16,-1 1 0-16,4 2 128 0,-1-3-128 0,-3 2 0 0,1 1 0 0,-1-1 0 16,-1 1 0-16,-1 1 128 0,-3 1-128 15,1-1 0-15,-6-8 192 0,4 9-32 0,-3 2-16 0,-1-2 0 16,-3 1 48-16,1-1 0 0,-4-2 0 0,1 1 0 15,-1-2-192-15,-1 1 0 0,-1-1 0 0,0 1 0 16,-1-3 0-16,0-2 0 0,0 2-176 0,0-4 176 16,1 0 0-16,-1 0-160 0,-1 0 160 0,1-4 0 15,-1 2-576-15,1-2 0 0,-1 0 0 16,10 4 0-16,-9-7-2032 0,1 1-400 0,3 1-96 0</inkml:trace>
  <inkml:trace contextRef="#ctx0" brushRef="#br0" timeOffset="20889.22">6711 14619 11055 0,'0'0'480'0,"0"0"112"0,4-6-464 0,1-1-128 15,1 1 0-15,-4-1 0 0,0 1 2992 0,-1-2 576 16,0-1 112-16,-1-2 32 0,-1 2-2304 0,0 1-448 16,-2-1-80-16,0-1-32 0,-2 0-256 0,0 3-48 15,-2-3-16-15,-1 4 0 0,1 2 80 0,-3-1 16 16,-1 3 0-16,-3 0 0 0,-1 2 96 0,-2 2 32 16,0 2 0-16,-2 0 0 0,-2 3-32 0,0 2 0 0,1 0 0 15,-1 2 0-15,-2 2-80 0,2 1 0 16,0-1-16-16,3 0 0 0,1 3-144 0,1-2-32 0,1 3 0 15,1 0 0-15,4 2-64 0,2-1 0 0,2 2-16 0,0-1 0 16,5-2 16-16,1 3 16 0,1-3 0 0,5-1 0 16,3 1-176-16,3-1-32 0,1-2-16 0,2-1 0 15,4-2-176-15,3 0 0 0,3-3-192 0,2-1 192 16,0-5-464-16,1 0 16 0,1-2 16 0,0-2 0 0,-3-4 128 16,-1-1 32-16,-1-2 0 0,-2-1 0 15,-2-4 80-15,-2 1 0 0,-2-4 16 0,-2 0 0 0,-2 2 16 0,-3-6 0 16,-1 1 0-16,-3-2 0 0,-1 1 0 0,-3 1 0 15,-2-1 0-15,-2 2 0 0,-2 2 160 0,-1-2-208 16,-1 2 80-16,-2 3 128 0,-3 1 0 0,-1 2 0 16,-1 2 0-16,-1 2 0 0,1 4 0 0,-2 3 0 15,-1 0 0-15,0 1 128 0,-3 1-128 0,3 5 192 16,-1 0-192-16,-2-1 192 0,1 1 16 0,0-1 16 16,2 1 0-16,2-1 0 0,0 2-16 0,3 1 0 15,2-2 0-15,1 1 0 0,1-2 112 0,3 1 32 16,1-1 0-16,4-6 0 0,0 0-48 0,2 7-16 15,2 2 0-15,3-2 0 0,2-1 48 0,0-2 16 16,0 3 0-16,3-3 0 0,1 2-144 0,3-3-16 16,0 3-16-16,2-4 0 0,0 0-176 0,2-2 0 15,1 0 0-15,0 0 128 0,-3-4-128 0,2 2 0 16,0-2 0-16,-2 0 0 0,-2-1-128 0,-2-2 128 16,0 3-160-16,-1-2 160 15,-2-1-976-15,-2 0-112 0,-1 1 0 0,-1-1-11648 0,-4 1-2336 16</inkml:trace>
  <inkml:trace contextRef="#ctx0" brushRef="#br0" timeOffset="22410.84">4511 15865 4607 0,'0'0'400'0,"0"0"-400"16,0 0 0-16,0 0 0 0,0 0 3264 0,0 0 576 16,0 0 128-16,0 0 0 0,6 0-960 0,2 3-208 15,-1-3-48-15,1 1 0 0,0-1-336 0,1-1-80 16,1 1-16-16,1-3 0 0,0 3-784 0,1-3-144 0,0 3-48 0,1 0 0 16,0 0-608-16,0 0-128 15,0 0-32-15,-1 0 0 0,0-1-368 0,-1 2-80 0,-1 2 0 0,-1 0-128 16,-1 1 0-16,-1-2 0 15,-7-2 0-15,0 0-13136 0,1 8-2672 0</inkml:trace>
  <inkml:trace contextRef="#ctx0" brushRef="#br0" timeOffset="22611.1">4520 16025 23951 0,'0'0'1056'0,"3"6"224"16,1 1-1024-16,1-3-256 0,-5-4 0 0,6 6 0 0,0-3 4656 0,0 1 864 15,-6-4 176-15,8 2 48 16,0 0-4144-16,1-2-832 0,0 0-176 0,0 0-16 0,1-2-448 0,-1 2-128 16,1-2 0-16,1-2 0 0,-1 1 0 0,2 3 0 15,-2-4 0-15,2 4 0 16,0 0-752-16,0 0-208 0,1 0-32 0,-3 0-12240 16,1 0-2448-16</inkml:trace>
  <inkml:trace contextRef="#ctx0" brushRef="#br0" timeOffset="23391.14">5438 15837 8287 0,'0'0'736'0,"0"0"-592"16,0-9-144-16,-1 3 0 0,-6-1 2624 0,-1 1 512 16,2-1 80-16,2 1 32 0,4 2-1312 0,-3-3-256 15,-5 3-48-15,2-1-16 0,1 1-352 0,-2 3-80 16,-3-2-16-16,-2 0 0 0,-3 6 112 0,0 0 32 16,-2-2 0-16,-4 3 0 0,1 2-160 0,2 1-48 15,-1 2 0-15,1-2 0 0,-2-1-272 0,3 5-48 16,3-5-16-16,-2 5 0 0,-2-2-336 0,2-3-80 15,3 2-16-15,1 2 0 0,1-4-16 0,3 1-16 16,1-3 0-16,7-4 0 0,0 0-128 0,0 0-32 16,-2 9 0-16,3-1 0 0,-1-8-16 0,5 6 0 0,2 1 0 0,2-1 0 15,3 1-128-15,1-1-192 16,1 1 32-16,2-1 16 0,-2 1-128 0,3-1-32 0,-1-2 0 0,-2 3 0 16,1 2 304-16,-1-2-192 0,-1-1 192 0,-1 1-160 15,-1-1 160-15,-1 0 0 0,2 3 0 0,-6-3 0 16,-6 1 0-16,4 2 0 0,7-1 0 0,-6-2 0 15,-8 1 0-15,3 2 192 0,7-1-64 0,-6 1 0 16,-6-2 16-16,0 3 16 0,-2 1 0 0,2-2 0 0,1-3-160 0,-2 2 192 16,-5-1-192-16,3-1 192 0,3 3-192 0,-2-5 0 15,-2 0 0-15,0-1 0 0,1 0-128 0,0-2 128 16,-1-2-160-16,1 1 160 0,0-3-240 0,2 0 48 16,-1-1 16-16,2 0 0 15,0-2-2192-15,1-1-448 0,1 1-96 0</inkml:trace>
  <inkml:trace contextRef="#ctx0" brushRef="#br0" timeOffset="23825.86">5497 15991 14735 0,'0'0'640'0,"0"0"160"0,0 0-640 0,0 0-160 16,11 0 0-16,-2 4 0 0,0-4 4576 0,0 0 880 0,-1 0 176 0,1-3 48 16,0 2-4048-16,0-2-800 15,-1-1-176-15,3-2-16 0,-1-1-464 0,2 0-176 0,0-2 128 0,1-1-128 16,-1-1 0-16,-1 2 0 0,0-1 0 0,-1 1 0 16,0-2 0-16,-3 1 0 0,0-1 0 0,-3 2 0 15,-3-2 0-15,1 5 0 0,2-1 0 0,-3 1 0 16,-4-3 0-16,2 5 0 0,1 4 0 0,0 0 0 15,-5-3 0-15,-2 3 208 0,2 3-48 0,-3-1-16 16,-5 2 432-16,0 5 96 0,0-1 16 0,-2 3 0 16,1 1-112-16,-2 2 0 0,-1-1-16 0,1 3 0 15,5 1-128-15,-1 0-32 0,-1 0 0 0,2 0 0 0,3 1-80 16,3-1 0-16,1-2-16 0,2 3 0 0,0-4-48 0,5 0 0 16,0-1 0-16,1 0 0 0,-1-3-128 0,5 1-128 15,4-2 192-15,0-3-192 0,-2 1 0 0,3-3 0 16,2-2 0-16,1 2 0 0,-2-4 0 0,4 0 0 15,1 3 0-15,-1-6-192 16,2-1-384-16,-1 2-64 0,2-5 0 0,-2 3-16 16,-6-2-1712-16,-2-1-320 0,1 1-80 0,4-1-13856 0</inkml:trace>
  <inkml:trace contextRef="#ctx0" brushRef="#br0" timeOffset="24242.37">6047 15796 16575 0,'0'0'736'0,"0"0"160"0,3 9-720 0,-1 0-176 15,1-1 0-15,0-2 0 0,-1 5 5680 0,0-2 1104 16,-1-1 208-16,0 1 48 0,-1 0-4864 0,1-1-960 0,-1-8-208 0,0 7-48 16,0 2-640-16,2-3-128 0,-2-6-16 0,0 0-16 15,0 0-160-15,0 0 0 0,0 0 0 0,0 0 0 16,-7 0-208-16,7 0 80 0,0 0 128 0,-1-5-208 15,-3 1 80-15,0-4 128 0,4 8-208 0,-1-6 80 16,-4-3 128-16,-1 2 0 0,1 0 0 0,-1 1-128 16,-2-1 128-16,-2 3 0 0,-1 0 0 0,0 2-128 0,1 2 128 0,-2 0 0 15,0 0 0-15,2 4 0 0,2-2 0 0,1 2 176 16,-1 3-176-16,-1-1 192 0,3 1 144 0,-1 2 48 16,1 2 0-16,-4 2 0 0,-1 1-128 0,4 2 0 15,8-2-16-15,-1 2 0 0,-5 0-32 0,8-2 0 16,5 3 0-16,-3-1 0 0,-5-3-208 0,5-3 176 15,8 1-176-15,0-1 160 0,-2 2-160 0,2-1 0 16,4-1 0-16,3-1 0 0,-2-1 0 0,2-1 0 16,-1-1 0-16,2-3 0 0,7 1-336 0,-2-4 48 15,-1-3 16-15,-2 2 0 16,1-2-1088-16,-6 2-224 0,-1-4-32 0,0 1-16 16,-1 1-928-16,0-1-176 0,-3-2-32 0</inkml:trace>
  <inkml:trace contextRef="#ctx0" brushRef="#br0" timeOffset="24875.91">6688 15872 13823 0,'7'-4'1216'0,"3"1"-960"0,-1-4-256 0,0 1 0 16,-1-1 2160-16,0-1 384 0,0-1 80 0,-2-1 0 15,-1-3-1376-15,-1 2-288 0,0-1-48 0,-3 2-16 16,-2-3-128-16,-1 2-48 0,-2 1 0 0,0 1 0 0,0 1 128 0,-3 1 32 16,-2 1 0-16,-3-1 0 15,-1 7 16-15,0 0 16 0,-3 0 0 0,2 4 0 16,-3 0 16-16,-3 3 0 0,-1 2 0 0,0 0 0 0,0 1-96 0,-1 4 0 16,-1-1-16-16,-9 4 0 0,1 0-256 0,5 2-48 15,6 1-16-15,2-3 0 0,-2 4-96 0,5 1-16 16,8 2 0-16,-1-1 0 0,0-3-32 0,4 0-16 15,3 3 0-15,1-6 0 0,0 0-112 0,1-4-32 16,2 1 0-16,2-1 0 0,1-3-192 0,2-1 144 16,1 2-144-16,3-5 128 0,4 1-128 0,2-3-272 15,2-4 64-15,1 0 16 16,2-3-256-16,9-1-32 0,-1-4-16 0,1-3 0 16,-2 0 32-16,-1-2 0 0,-3-7 0 0,-1-1 0 15,-3-2 32-15,-8 3 16 0,1 1 0 0,-3-5 0 0,-3 0 160 0,-1 2 48 16,-2 1 0-16,-2-2 0 0,-3 0 16 0,-2-4 0 15,-3 1 0-15,-1 5 0 0,-3 1-64 0,-2 3-16 16,-3 1 0-16,-2 3 0 0,-1 3 128 0,2 3 144 16,-3 1-208-16,-1 3 80 0,-2 2 128 0,-2 1 0 15,-2 0 0-15,2 0 0 0,2 4 0 0,1 0 144 16,0 2-16-16,2 1-128 0,0 2 368 0,3-1-48 16,1 1 0-16,2 1 0 0,1 3 288 0,3 0 48 0,-2-2 16 0,2 2 0 15,2-4-64-15,3 2-16 0,4-1 0 0,0-1 0 16,-2 2-80-16,3-1-32 0,7-1 0 0,0-2 0 15,-2 0-144-15,5-1-16 0,7 2-16 0,1-1 0 16,1-2-160-16,3-4-16 0,1 3-128 0,0-1 192 16,7-1-192-16,-2-2 0 0,-2-2 0 0,-3-1 0 15,-1 2 0-15,-8-2 0 0,-1-1 0 0,-2 0 0 0,0-1 0 0,-1-2 0 16,-4 4 0-16,0-4-160 16,-1 3-1040-16,-2-3-208 0,-2-2-32 0</inkml:trace>
  <inkml:trace contextRef="#ctx0" brushRef="#br0" timeOffset="30630.34">10063 12452 15599 0,'0'0'688'0,"0"0"144"0,0 0-656 0,0 0-176 0,0 0 0 0,0 0 0 16,0 0 1024-16,0 0 192 0,0 0 16 0,0 0 16 15,0 0-688-15,0 0-144 0,0 0-32 0,0 0 0 16,0 0-64-16,0 0 0 0,0 0-16 0,0 0 0 16,0 0 560-16,0 0 112 0,0 0 32 0,0 0 0 15,0 0 160-15,0 0 48 0,0 0 0 0,0 0 0 16,0 0-128-16,0 0 0 0,0 0-16 0,0 0 0 0,0 0-432 0,0 0-64 16,0 0-32-16,0 0 0 0,0 0-336 0,0 0-64 15,1-7-16-15,-1 7 0 0,4-9-128 0,0 3 0 16,0 0 0-16,1 0 128 0,0-1-128 0,2 1 0 15,1 1 144-15,-1 1-144 0,3 0 128 0,-1 1-128 16,-1 2 160-16,1-2-160 0,-1 3 192 0,0 0-64 16,-1 3-128-16,0-2 192 0,-2 3-32 0,0 3-16 15,1 2 0-15,0 1 0 0,-2 3 176 0,-3 0 48 16,-1 4 0-16,-2-1 0 0,-2 4 288 0,-3 1 64 16,-1 1 16-16,1 2 0 0,-3-3-128 0,0 2-32 15,-2-1 0-15,2 2 0 0,-1-7-256 0,1 3-64 16,-2-1-16-16,2 1 0 0,-1-3-240 0,2-4 0 15,0 1 128-15,0-3-128 0,-1-2 0 0,3 0 0 16,-1-5 0-16,0 0 0 0,1 1-144 0,7-5 144 16,-8 0 0-16,2-2-144 0,-1-1 144 0,7 3-128 15,-5-6 128-15,1-2-128 0,1-1 128 0,2 1-160 16,1-4 160-16,1-1-160 0,2 1 160 0,1 0 0 0,1-1-144 0,1 3 144 16,-1-1 0-16,3-2 0 0,1 4-144 0,0 1 144 15,1 1 0-15,1 1 0 0,-1-1 0 0,2 3 0 16,0 2 0-16,1 2 0 0,1 0 0 0,1 0 144 15,-2 2 272-15,0 2 48 0,0 0 16 0,0 2 0 16,-2-3 160-16,-1 4 48 0,1 0 0 0,-1-1 0 16,-2-2-256-16,0 3-48 0,0-1-16 0,0 1 0 15,-2-1-240-15,1-2-128 0,-7-4 160 0,6 7-160 16,-1-3 0-16,-5-4 0 0,0 0 0 0,6 6 0 16,-6-6-336-16,0 0-176 0,4 5-16 0,0-1-16 15,1 0-2672-15,1-1-544 0</inkml:trace>
  <inkml:trace contextRef="#ctx0" brushRef="#br0" timeOffset="30857.35">10500 12815 42559 0,'0'0'1888'0,"7"6"384"0,-2 1-1824 0,0-3-448 15,-5-4 0-15,7 6 0 0,-7-6 1472 0,5 7 208 16,-5-7 48-16,0 0 0 0,-70-12-1120 0,140 24-224 16,-70-12-32-16,0 0-16 0,0 0-336 0,0 0 0 15,0 0 0-15,0 0 0 0,0 0 0 0,0 0-208 16,0 0 80-16,0 0 128 16,0 0-2288-16,0 0-336 0,0 0-64 0</inkml:trace>
  <inkml:trace contextRef="#ctx0" brushRef="#br0" timeOffset="32180.8">11396 12441 22287 0,'0'0'976'0,"0"0"224"0,0 0-960 0,0 0-240 0,0 0 0 0,0 0 0 0,0 0 2256 0,0 0 416 15,0 0 80-15,0 0 0 0,0 0-1008 0,0 0-208 16,0 0-32-16,5 4-16 0,-5-4-320 0,4 7-64 16,-1 2-16-16,-1-1 0 0,-2-8-256 0,2 10-48 15,-2 0-16-15,0 0 0 0,0-3-400 0,0-1-96 16,0-6-16-16,0 0 0 0,0 0-256 0,0 0 0 15,0 0 0-15,0 0 0 0,0 0 0 0,0 0 0 16,0 0 0-16,0 0-144 0,0 0 16 0,0 0 0 16,-3-6 0-16,0-5 0 0,2 1 128 0,-2 1-128 15,1-2 128-15,-2 2-128 0,-3 1 128 0,2-1 0 16,0 0 0-16,0 3 0 0,-2 0 0 0,1 1 0 16,-2-2 0-16,-2 6 0 0,3 1 0 0,-3 0 0 0,0 4 0 0,0 0 0 15,-1 2 0-15,1 3 128 16,0-1-128-16,1 4 176 0,0 1-32 0,0 2 0 0,1 2 0 0,0 0 0 15,2 1 256-15,-1 3 48 0,1 1 16 0,0-1 0 16,2-1-144-16,2-1-48 0,-1 2 0 0,0 2 0 16,3-2-96-16,2-2-32 0,2 3 0 0,0-1 0 15,0-1-16-15,1-3-128 0,3 0 192 0,0 0-64 16,1-1-128-16,1-3 0 0,3-3-192 0,2-3 192 16,-1 2-128-16,2-5 128 0,1-1 0 0,0-2 0 15,-1-2-224-15,1-2 32 0,-2 0 0 0,2 0 0 16,0-4-256-16,-1 0-32 0,-2 1-16 0,1-1 0 15,-1 1-208-15,-1-1-32 0,1 1-16 0,-1 2-12368 16,-2-3-2496-16</inkml:trace>
  <inkml:trace contextRef="#ctx0" brushRef="#br0" timeOffset="32947.86">11770 12551 16575 0,'0'0'736'0,"0"0"160"0,0 0-720 0,0 0-176 16,0 0 0-16,0 0 0 0,8 2 3552 0,-8-2 672 15,0 0 144-15,0 0 32 0,0 0-3040 0,0 0-592 16,0 0-128-16,8 0-32 0,-1 0-448 0,-7 0-160 0,0 0 0 15,0 0 144-15,6-2-144 0,1 0 0 16,1-2 0-16,0 4 0 0,-2 0 0 0,2 0 0 0,-2-3 144 0,-6 3-144 16,0 0 128-16,7 3-128 0,-7-3 128 0,0 0-128 15,7 4 592-15,-7-4 48 0,0 0 16 0,0 0 0 16,0 0-176-16,0 0-32 0,0 0-16 0,0 0 0 16,0 0-288-16,3 6-144 0,-3-6 160 0,0 0-160 15,0 0 0-15,0 0 0 0,0 0 0 0,0 0 0 0,3 7 0 0,-3-7 0 16,0 0 0-16,0 0 0 0,0 0 0 0,0 0 0 15,0 0 0-15,0 0 0 0,0 0 0 0,0 0 0 16,0 0 0-16,0 0 0 0,0 0 0 0,0 0 0 16,0 0-128-16,0 0 128 0,0 0 0 0,0 0 0 15,0 0 0-15,0 0 0 0,0 0-128 0,0 0 128 16,0 0 0-16,0 0 0 0,0 0 0 0,0 0-128 16,0-7 128-16,0 1 0 0,0 6 0 0,0 0 0 15,-3-7 0-15,3 7 0 0,0 0-128 0,-6-4 128 16,-1 0 0-16,0 2 0 0,-3 2 0 0,1 2 0 15,-1 0 128-15,-1 0-128 0,1 2 448 0,-1 2-16 16,1-3 0-16,1 1 0 0,-1 3 0 0,1 0 0 16,1-1 0-16,1 1 0 0,-1-1-224 0,1 1-32 15,1-1-16-15,0-2 0 0,6-4-32 0,-5 4 0 16,5-4 0-16,-4 7 0 0,4-7 16 0,-1 6 0 16,1-6 0-16,0 7 0 0,0-7 16 0,0 0 0 15,0 0 0-15,6 6 0 0,2 1-160 0,0-3 192 16,-1 1-192-16,1-1 192 0,2 0-192 0,1-2 0 15,0 2 0-15,2-1 0 0,2 4 0 0,-1-3 128 0,1 2-128 16,-1-2 0-16,-2 3 0 0,0 2 0 0,1-3 128 0,-1 2-128 16,-3 4 0-16,-1-2 0 0,-3 3 144 0,1 1-144 15,-2-4 240-15,-2 3-32 0,-4 2 0 0,1-2 0 16,-2 0-16-16,-2 0-16 0,-1 0 0 0,-1 0 0 16,-1-2-176-16,-1-1 0 0,-2-1 0 0,2-1 0 15,-1-1 0-15,-1 2 0 0,1-5 0 0,-1 1 0 16,1-4-144-16,-1 2 144 0,0-3 0 0,3 0 0 0,8 0-144 0,-5-4 144 15,-2-1 0-15,2-2-144 0,0 1 0 0,1-2 0 16,2 1 0-16,1-2 0 16,-2 1-2208-16,2-1-432 0,2-2-96 0</inkml:trace>
  <inkml:trace contextRef="#ctx0" brushRef="#br0" timeOffset="33482.11">12216 12495 4607 0,'0'0'400'0,"0"0"-400"15,0 0 0-15,8 3 0 0,-8-3 5824 0,6 1 1072 16,1 2 208-16,-7-3 64 0,8 2-4032 0,-2 2-784 15,-6-4-176-15,5 4-16 0,-5-4-816 0,6 7-176 16,-1-1-16-16,-3 1-16 0,-2-7-416 0,0 0-80 0,2 10 0 0,-1-1-16 16,-1-2-224-16,0 0-32 0,0-7-16 0,0 0 0 15,-1 7-192-15,1-7-32 0,0 0-128 0,0 0 192 16,0 0-192-16,0 0 0 0,0 0 0 0,0 0 0 16,0 0 0-16,-6 3-192 0,6-3 192 0,0 0-160 15,-6 0 160-15,-1 0-160 0,1-4 160 0,1-1-160 16,-2 1 160-16,1 0-128 0,-1-1 128 0,0 3-128 15,0 0 128-15,-1 1 0 0,0-2 0 0,0 3 0 16,-1 3 0-16,0-2 0 0,-1 3 0 0,1 1 128 0,-1 2-128 16,1 0 128-16,0 0-128 0,-1 2 128 0,1 2 96 0,1-2 32 15,3-1 0-15,0 1 0 0,0 1 0 0,1 1 0 16,0 2 0-16,1-3 0 0,2 2 0 0,-1 3 16 16,4-2 0-16,0 2 0 0,1 0-80 0,2-2-32 15,1 3 0-15,0-2 0 0,2-4-160 0,1 4 160 16,2-1-160-16,-2-4 160 0,0-3-160 0,1 2 0 15,0 1 0-15,1-2 0 0,0-3 0 0,1 2-144 16,-1-3 144-16,4 4-160 0,-1-6-128 0,1 2-32 16,0-3 0-16,0 0 0 15,-3 0-336-15,-2-4-80 0,2 1-16 0,-3 0 0 16,0-1-1424-16,-1 0-272 0,-1 2-64 0</inkml:trace>
  <inkml:trace contextRef="#ctx0" brushRef="#br0" timeOffset="34266.06">12488 12449 17503 0,'0'0'1552'15,"0"0"-1232"-15,0 0-320 0,0 0 0 0,0 0 3888 0,0 0 720 0,0 0 128 0,-6 0 48 16,0 0-3232-16,6 0-640 0,-5 0-128 0,5 0-16 16,0 0-592-16,-4-1-176 0,0-2 0 0,4 3 0 15,-2-6 0-15,2 6 0 0,-2-7 0 0,4 1 0 16,-1-2 128-16,2 1-128 0,0 1 0 0,1-1 0 15,2 1 160-15,0-1-160 0,1 1 128 0,1 2-128 16,-1-3 144-16,1 5-144 0,0-2 160 0,1 1-160 0,1-1 176 0,-1 4-176 16,0-3 192-16,1 3-192 0,0 3 192 0,-1-2-64 15,-3 5 0-15,1-2-128 0,-1 2 256 0,0 1-48 16,-3 2-16-16,0 1 0 0,-3 5 0 0,0-2-16 16,-3 0 0-16,1 0 0 0,-3 4 80 0,-1-1 0 15,0-2 16-15,-1 2 0 0,1-2-272 0,-1 2 0 16,1-3 128-16,0-2-128 0,0-1 0 0,-1-1 0 15,2-2 0-15,1-1 0 0,4-6 0 0,0 0 0 16,0 0 0-16,0 0 0 0,0 0 0 0,0 0 0 16,0 0 0-16,0 0 0 0,0 0-144 0,9 2 144 15,0-4-128-15,2 2 128 0,-1-2 0 0,2-1 0 16,0 2 0-16,1 1 0 0,-1-3 0 0,1 3 0 16,-1-3 0-16,0 2 0 0,-2-1 192 0,-2 0-16 15,0 0-16-15,0 2 0 16,-1 0-1440-16,0 0-304 0,-2 0-48 0</inkml:trace>
  <inkml:trace contextRef="#ctx0" brushRef="#br0" timeOffset="34982.93">13057 12652 23263 0,'0'0'1024'0,"0"0"224"0,5-6-992 15,1 2-256-15,0-3 0 0,-3 1 0 0,1-1 1152 0,-1 1 192 16,-2-2 48-16,-1-1 0 0,0-1-656 0,-1 3-128 16,0-3-32-16,-2 3 0 0,-1-3-368 0,-1 4-80 15,0 2 0-15,-3-3-128 0,-1 3 400 0,-2-1-16 16,1 4-16-16,-3-2 0 0,-2 3 288 0,1 3 64 15,-2-3 16-15,-1 4 0 0,0 0 96 0,1 2 32 16,-1 1 0-16,0 2 0 0,0 2-128 0,0-1-32 16,3 3 0-16,-1 0 0 0,2 0-224 0,2 0-48 15,0 2-16-15,2 0 0 0,0 0 0 0,2 1 0 16,2 1 0-16,1 2 0 0,0-2-112 0,3-1-32 16,1 1 0-16,1-3 0 0,2 2-48 0,1 0-16 15,0-4 0-15,1 1 0 0,1-4-208 0,4 1 176 16,0 0-176-16,2 0 160 0,0-6-160 0,2 1-144 15,3-1 144-15,0-3-208 0,0 2 16 0,1-3 0 16,2 0 0-16,1-4 0 0,-3 2-96 0,1-2-16 16,-2-6 0-16,0 3 0 0,0-5 144 0,-2 1 32 0,-1-3 0 0,-1-2 0 15,-2-1 0-15,0 0 0 0,-2-2 0 0,-2 1 0 16,-2-1-32-16,-3 2 0 0,-2 1 0 0,-1-1 0 16,-3 0 160-16,-1-3-192 0,-2 5 192 0,0 0-192 15,-1 2 192-15,-1 3 0 0,-2 1 0 0,-1-2-128 16,1 5 128-16,-1 2 0 0,-1-3 0 0,0 4 0 15,-2 1 128-15,2 4-128 0,0 1 160 0,1 1-160 16,0-1 224-16,1 3-48 0,0 1-16 0,2-1 0 16,1 2 32-16,2 1 0 0,-2-1 0 0,2 1 0 0,4-1 256 0,0 1 48 15,2-2 16 1,2 2 0-16,-2-9-32 0,4 8 0 0,0 1 0 0,1-2 0 0,0-1-192 0,4 1-32 16,0-3-16-16,3 0 0 0,1 1-240 0,2-1 0 15,-1-3 0-15,2 2 0 0,1-1 0 0,1-2 0 16,2 0 0-16,1-2 0 0,0 2 0 0,0-4 0 15,-2 0 0-15,2-1-160 0,0 1 160 0,-1-3 0 16,-2 1-144-16,-2-1 144 0,-2 0 0 0,-2 1 0 16,-1-1-144-16,-2 1 144 15,-3 2-1040-15,0-3-160 0,-6 7-16 0,0 0-16 16,0 0-2336-16,0 0-464 0</inkml:trace>
  <inkml:trace contextRef="#ctx0" brushRef="#br0" timeOffset="36001.06">13617 12668 17151 0,'0'0'768'0,"0"0"144"0,0 0-720 16,0 0-192-16,0 0 0 0,0 0 0 0,0 0 1984 0,0 0 352 0,0 0 80 0,0 0 16 15,0 0-736-15,0 0-144 0,0 0-16 0,0 0-16 16,0 0-416-16,7 1-80 0,0 2 0 0,-7-3-16 15,8 0-32-15,-1 0 0 0,-1 0 0 0,1 0 0 16,-7 0-48-16,9 0-16 0,0-3 0 0,0 2 0 16,1-2-336-16,-1 3-64 0,0 0 0 0,0-1-16 15,0-2-304-15,2 3-64 0,-2-2-128 0,0 2 192 0,0-4-192 0,0 4 128 16,-2 0-128-16,1 0 0 16,0 0-816-16,0 0-256 0,-8 0-48 0,7 0-17376 15</inkml:trace>
  <inkml:trace contextRef="#ctx0" brushRef="#br0" timeOffset="36817.86">14225 12495 9215 0,'0'0'816'0,"5"-2"-656"15,-5 2-160-15,7 0 0 0,-1 0 3936 0,1 0 752 16,-7 0 160-16,6 0 16 0,-6 0-2288 0,0 0-464 16,0 0-80-16,0 0-32 0,0 0-784 0,5 5-176 15,-1 1-16-15,-1 0-16 0,-3 0-368 0,1 1-64 16,1 2 0-16,-1 1-16 0,-1-1-176 0,0 2-16 0,-1-1-16 0,1 0 0 16,-2-4-176-16,2-6-48 15,0 0 0-15,0 0 0 0,2 11-128 0,-2-11 0 16,0 0 0-16,0 0 0 0,0 0 0 0,0 0 0 0,0 0 0 0,1-7 0 15,-1 1-240-15,1-1 32 0,1-1 0 0,-2-1 0 16,-2-2 80-16,0 2 128 0,0-1-208 0,0 1 80 16,-1 1 128-16,0 1 0 0,-2 1 0 0,0-1-128 15,-3 1 128-15,-1 2 0 0,0 1-144 0,-2 3 144 16,0 0 0-16,-4 3 0 0,-1 1 0 0,2 2 0 16,0 3 416-16,-1 2 0 0,1-1 0 0,-1 3 0 0,2 0-32 0,1 1 0 15,2 3 0-15,1 0 0 0,0-2-128 0,2 2-16 16,1 3-16-16,0-3 0 0,2 3-32 0,3-2 0 15,2 4 0-15,1-2 0 0,-1 1-32 0,2-1-16 16,2-3 0-16,3 1 0 0,0-1-144 0,2-3 0 16,1-1 0-16,2 1 0 0,2-1 0 0,1-3-256 15,1-1 48-15,1-1 0 16,2-1-768-16,2-1-160 0,-1-3-16 0,0-3-16 16,0-3-1504-16,-1 2-288 0,-1-4-64 0,-4-2-16 15,-2 3-432-15,0-5-96 0,-2 1-16 0,-1-1 0 16,1-5 1264-16,-2-2 240 0,-3 1 48 0,3-7 16 15,-1 1 1088-15,-1-1 224 0,-2-2 32 0,0 5 16 0,-1-1 656 0,-1 3 352 16,1 3-32-16,0-2-16 0,0 5 960 0,0-2 192 16,1 3 32-16,0-2 16 0,-1 2 288 0,1 3 48 15,2-1 16-15,-2 3 0 0,0 1-48 0,0 0 0 16,2 0 0-16,1 2 0 0,-2-1-320 0,4-1-64 16,-3 4-16-16,1 0 0 0,0 0-352 0,1 0-80 0,0 3-16 0,1-2 0 15,-1 4-16-15,1-1-16 0,2 3 0 0,-1-1 0 16,-4 1-96-16,1 1-32 0,0 1 0 0,-1 1 0 15,-2 1-48-15,-1 2-16 0,0-3 0 0,-2 3 0 16,-2 1-96-16,-1 1 0 0,-3 0-16 0,-1 0 0 16,-3 2-160-16,-1 0-16 0,-2 0-16 0,0-1 0 15,-2 1-304-15,-1-4-128 0,0-2 0 0,1-5 128 16,0 1-128-16,0-1 0 0,0-3-160 0,0-3 160 16,1-3-144-16,0 1 144 0,2-2-128 0,0-4 128 15,2-4-160-15,1 2 160 0,0-1-192 0,2-2 192 0,1 0-192 0,3-4 64 16,-1 1 128-16,4 2-208 0,-1-3 16 0,0 1 16 15,3-1 0-15,3 4 0 16,1-3-592-16,2 2-128 0,1 1-32 0,2 0 0 16,1 0-2032-16,3 2-416 0,4 1-80 0</inkml:trace>
  <inkml:trace contextRef="#ctx0" brushRef="#br0" timeOffset="37151.5">14890 12351 23327 0,'0'0'1024'0,"0"0"224"0,0 0-992 0,0 0-256 16,0 0 0-16,5 5 0 0,-2 5 2576 0,-2-1 480 0,-2 1 80 0,0 1 32 15,-2 2-1216-15,0 0-240 0,-1 1-48 0,-1 5-16 16,0-2-544-16,-2 4-96 0,1-2-32 0,-2 3 0 16,0-1-288-16,0-1-64 0,0 4-16 0,2-5 0 15,-1 1-192-15,3 0-32 0,2-3-16 0,1 2 0 16,-1-2-192-16,1-2-48 0,0 0 0 0,2 2 0 16,2-3-128-16,0-1 160 0,3 0-160 0,0-3 160 15,2 1-160-15,1-2-256 0,0-3 64 0,1-2 16 16,0 3-2928-16,2-5-592 0,0-2-112 0</inkml:trace>
  <inkml:trace contextRef="#ctx0" brushRef="#br0" timeOffset="37329.64">14940 12562 14735 0,'0'0'640'0,"-8"0"160"0,-2 3-640 0,-2-2-160 15,-3 2 0-15,0 0 0 0,-2 0 4272 0,0 1 816 16,1 3 160-16,0-5 48 0,-1 2-3504 0,1 0-688 15,2 1-144-15,1-1-16 0,0 3-592 0,2-1-112 16,2-3-32-16,1 1 0 0,4 2 48 0,4-6 0 16,0 0 0-16,0 7 0 15,2-1-2288-15,2 2-448 0</inkml:trace>
  <inkml:trace contextRef="#ctx0" brushRef="#br0" timeOffset="37834.21">15147 12428 10127 0,'0'0'896'0,"0"0"-704"0,-7 2-192 0,7-2 0 0,-6 2 3840 0,-1 1 752 16,7-3 144-16,0 0 16 0,0 0-2320 0,0 0-448 16,-5 0-112-16,5 0-16 0,0 0-1088 0,0 0-208 15,0 0-48-15,0-7-16 0,1 3-304 0,2-1-64 16,1-1-128-16,1-2 192 0,-1 3-64 0,1 1-128 16,2 0 176-16,1 1-176 0,-1-1 192 0,1 2-64 15,0 0 0-15,0 0-128 0,0 2 160 0,0 0-160 16,0 0 128-16,-2 0-128 0,-6 0 192 0,7 4-64 15,-7-4 0-15,5 6 0 0,-1 1 320 0,-2 2 48 16,0 1 16-16,-2 1 0 0,-2-1 128 0,-1 2 48 16,-3 2 0-16,0 0 0 0,-2-1-336 0,0-3-64 15,-1 3-16-15,1 0 0 0,-1-2-144 0,1 1-128 16,0-5 144-16,2 3-144 0,-1-4 0 0,2 1 0 16,5-7 0-16,0 0 0 0,0 0 0 0,0 0 0 15,0 0 128-15,0 0-128 0,0 0 0 0,0 0 144 16,0 0-144-16,0 0 128 0,9-3-128 0,0 0 128 15,2 0-128-15,-1-1 128 0,1 1-128 0,0-1 0 0,1-1 0 0,1 1 128 16,0 0-128-16,0 1-272 0,1-1 64 0,-1 2 16 31,-2-2-2496-31,1 1-480 0,0 2-96 0</inkml:trace>
  <inkml:trace contextRef="#ctx0" brushRef="#br0" timeOffset="38501.65">15617 12618 24591 0,'0'0'1088'0,"8"-2"224"0,0 0-1056 0,0-3-256 16,1 1 0-16,0-2 0 0,-1-4 1120 0,0 3 160 15,-2-3 48-15,-1 3 0 0,1-7-832 0,-1 5-176 16,-1-4-16-16,-3 5-16 0,-2-3-160 0,-2 0-128 15,-1 1 144-15,-1 3-144 0,-2 1 304 0,-2 2-48 16,-1 1 0-16,-3-1 0 0,-2 1 336 0,1 2 64 16,-2 2 16-16,-1 2 0 0,0 1 16 0,-1 3 0 15,-1-1 0-15,2 5 0 0,0-2-144 0,0 1-32 16,0 6 0-16,0-3 0 0,-1 1-144 0,1 0-48 16,1-1 0-16,2 1 0 0,-1 2 0 0,2 1-16 15,2-2 0-15,0 2 0 0,2-3 80 0,2 0 32 16,2 2 0-16,2-2 0 0,1 2-112 0,2 1-32 0,2-4 0 0,2 3 0 15,3-5-48-15,1 3-16 16,0-3 0-16,2 0 0 0,3-1-80 0,3 1-128 0,0-2 176 0,-1-3-176 16,1-2 0-16,1 0 0 0,0-1-160 15,2 0 160-15,0-6-320 0,3 0 48 0,2-1 16 0,1-3 0 16,0-3 64-16,0-3 32 0,0-1 0 0,-2-4 0 16,-1-2 0-16,-1 2 0 0,-1-2 0 0,-2 0 0 15,-2-2 16-15,-3 1 0 0,-1-3 0 0,-3 2 0 16,-2 1 0-16,-3-2 0 0,-2 3 0 0,-2-2 0 0,-2 1 144 0,-2 4-160 15,-3 1 160-15,1 2-160 0,-2-2 160 0,1 5 0 16,-3 2 0-16,-1 1-128 0,-1 3 128 0,-1 4 0 16,-1 1 0-16,-1 1 0 0,0 2 160 0,-1 3 16 15,0-2 0-15,1 5 0 0,-1 1 224 0,1 0 48 16,1 1 16-16,1 2 0 0,1 0 0 0,3 0 0 16,0 0 0-16,2-3 0 0,2 4 16 0,0-1 0 15,2-3 0-15,2 1 0 0,1-1-160 0,3-1-16 16,0-2-16-16,4-1 0 0,1 1-32 0,1-3-16 15,1 0 0-15,2-2 0 0,0-2-240 0,4 0 144 16,1 0-144-16,2-2 128 0,2 0-128 0,2-3 0 16,-1 1-160-16,2-2 160 0,-1-5 0 0,2 5 0 15,-1-3-128-15,-1 1 128 0,-2 1 0 0,-3-2 0 16,-1 2 0-16,-1 4 0 16,-1-4-976-16,-4 3-160 0,-1-3-16 0,-4 5-18944 0</inkml:trace>
  <inkml:trace contextRef="#ctx0" brushRef="#br0" timeOffset="57650.21">12176 13307 8287 0,'0'0'368'0,"0"0"80"0,3-5-448 0,-3 5 0 15,0 0 0-15,0 0 0 16,3-7 3264-16,-3 7 560 0,2-5 112 0,1-1 32 0,0 0-1968 0,-3 6-384 16,0 0-80-16,3-6 0 0,1 2-304 0,-4 4-48 15,2-4-16-15,-2 4 0 0,0 0-320 0,0 0-64 16,0 0-16-16,0 0 0 0,0 0-192 0,0 0-64 15,0 0 0-15,0 0 0 0,0 0 256 0,0 0 32 16,0 6 16-16,0 5 0 0,-2 2 208 0,1 0 64 16,0 4 0-16,-1 3 0 0,1 1-256 0,-1-2-32 15,-1 5-16-15,-1-2 0 0,0-1-464 0,0 1-112 16,0-1-16-16,2-4 0 0,-2-1-192 0,1-1 0 16,0-2 0-16,1-4 0 0,-1-1 0 0,3-8 176 15,0 0-176-15,0 0 160 16,0 0-1248-16,0 0-256 0,0 0-64 0,0 0-18304 0</inkml:trace>
  <inkml:trace contextRef="#ctx0" brushRef="#br0" timeOffset="58166.35">12982 13806 20095 0,'13'0'896'0,"-13"0"176"0,7-2-864 0,-1 2-208 15,-6 0 0-15,0 0 0 0,0 0 2032 0,0 0 352 16,0 0 80-16,-5-4 16 0,-4-2-832 0,-4 0-176 16,-4 2-16-16,-4-3-16 0,-3 3-352 0,-2-1-80 15,-4 1-16-15,-3 3 0 0,-4-2-112 0,-6 3-32 16,-8 0 0-16,4 0 0 0,-6-2-128 0,-2 2-16 15,-1 2-16-15,-3 1 0 0,-4 1-224 0,-3-3-32 16,-6 4-16-16,-20-1 0 0,3-1-160 0,8 1-16 16,7-1-16-16,2-2 0 0,0 1 96 0,1 2 32 15,1-4 0-15,6 0 0 0,3-1-352 0,17 1 144 16,2-3-144-16,1 3 0 0,2-2 176 0,1 1-176 0,5 1 160 0,4 0-160 16,3 0 160-16,5-3-160 0,3 0 160 15,5 2-160-15,1 1 160 0,3-3-160 0,9 3 160 0,0 0-160 16,0 0-144-16,8 0-128 0,2-4-32 0,5 4 0 31,2 0-2208-31,1 2-448 0,3 0-96 0</inkml:trace>
  <inkml:trace contextRef="#ctx0" brushRef="#br0" timeOffset="59408.36">11228 14157 911 0,'0'0'0'0,"0"0"0"0,0 0 0 0,0 0 0 15,0 0 1152-15,7 0 128 0,2 3 48 0,-3-3 0 16,-6 0-128-16,0 0-32 0,0 0 0 0,0 0 0 16,0 0-720-16,0 0-128 0,0 0-48 0,0 0 0 15,0 0-272-15,0 0 0 0,0 0 128 0,0 0-128 0,0 0 0 0,0 0 0 16,0 0 0-16,0 0 0 0,0 0 0 0</inkml:trace>
  <inkml:trace contextRef="#ctx0" brushRef="#br0" timeOffset="59900">11292 14127 26783 0,'0'0'1184'0,"0"0"240"0,0 0-1136 0,0 0-288 15,0 0 0-15,0 0 0 0,0 0 1488 0,0 0 240 16,0 0 64-16,-6-3 0 0,-3-1-1200 0,1 3-224 16,0-4-48-16,3 4-16 0,5 1-144 0,-8-3-32 15,-4 0 0-15,0 2 0 0,1-2 416 0,-1 3 80 16,0 3 16-16,0-2 0 0,-1 2 208 0,1 1 48 16,-1 1 16-16,1-1 0 0,1 3-272 0,-1-3-48 15,0 2-16-15,2 1 0 0,0-1-256 0,3 3-64 16,-1-1-16-16,2-1 0 0,1 2-112 0,5-9 0 15,-2 8-128-15,0-2 192 0,1 1-64 0,2 2 0 0,-1-9-128 0,0 0 192 16,5 8-192-16,2-2 176 0,0 0-176 0,0-2 160 16,1 0-160-16,1 0 0 0,2-2 0 0,1 1 0 15,0-2 0-15,-1 2 0 0,0-3 0 0,1 2 0 16,1-2 0-16,-2 0 0 0,-1 0-144 0,1 2 144 16,5 0 0-16,-1-2 0 0,-4 3 0 0,1-2 0 15,0 4 0-15,-2-1 0 0,0 3 0 0,-3-1 0 0,-1 1 0 0,-4 3 0 16,-3 1 0-16,-2 2 0 0,-2 0 128 0,-1 0-128 15,-4 2 176-15,0 0-176 0,-2 0 128 0,0 0-128 16,-1 1 0-16,0-4 0 0,0 0 0 0,0-2 0 16,0-1 0-16,0-1 0 0,1-1 0 0,0-5 0 15,0 2 0-15,2-1 0 0,1-2-128 0,1-1 128 16,0 0 0-16,8 0-144 0,-7-6 144 0,4-1 0 16,0-1 0-16,3 2-128 15,1-5-1168-15,2 0-240 0,1 0-32 0,1-2-10592 16,2 2-2112-16</inkml:trace>
  <inkml:trace contextRef="#ctx0" brushRef="#br0" timeOffset="60268.6">11570 14168 4607 0,'0'0'400'0,"0"0"-400"0,0 0 0 0,0 0 0 16,0 0 2368-16,0 0 384 0,0 0 64 0,0 0 32 16,0 0-400-16,0 0-80 0,0 0 0 0,0 0-16 15,0 0-176-15,0 0-16 0,0 0-16 0,0 0 0 0,0 0-224 0,0 0-32 16,-6 5-16-16,2 1 0 0,0 2-480 0,0 1-112 15,-2 2 0-15,1 2-16 0,0 0-496 0,-2 0-80 16,2 0-32-16,0 4 0 0,0-2-128 0,1 0-16 16,0 5-16-16,0-3 0 0,1 0-496 0,-1-1 0 15,3-2-176-15,0-1 176 0,1 0 0 0,0 1 336 16,1-4-32-16,0-1-16 0,2-2-288 0,-3-7 0 16,0 0 0-16,7 4 0 15,-1-4-960-15,1 0-128 0,-1-4-48 0,2-1 0 16,0-2-2816-16,0-1-560 0</inkml:trace>
  <inkml:trace contextRef="#ctx0" brushRef="#br0" timeOffset="60734.52">11772 14147 31215 0,'0'0'1376'0,"0"0"288"0,0 6-1328 0,1 5-336 15,0-1 0-15,1 3 0 0,-1-4 2368 0,0 2 384 16,-1-1 96-16,-1 3 16 0,-2 1-1440 0,1-1-272 15,-1 0-64-15,1-3-16 0,-1 3-560 0,0 3-96 16,1-2-32-16,0 0 0 0,1-1-192 0,-2 0-64 0,1-3 0 0,-1 1 0 16,2-2-128-16,1-3 0 0,-1 1 0 0,1-7 0 15,0 0 0-15,0 0 0 0,0 0 0 0,0 0 0 16,0 0-176-16,0 0 176 0,0 0-128 0,1-7 128 16,1-2 0-16,2-1-160 0,-1-3 160 0,0 0 0 15,2-2-144-15,-1 2 144 0,0-3 0 0,1-1-144 16,3 3 16-16,0-2 0 0,0-1 0 0,-1 1 0 0,3 2-192 0,0-2-16 15,1 3-16-15,-1 0 0 0,-1 1 48 0,2 1 16 16,0 3 0-16,3 1 0 0,-1-2 288 0,0 5 0 16,0 0 0-16,1 2 0 0,2-1 0 0,0 2 0 15,-1 2 0-15,0 2 0 0,-2-1 0 0,0 2 0 16,-1 3 0-16,-3 1 0 0,1 3 208 0,0 0-48 16,-4 2-16-16,-1 1 0 0,-1 3 160 0,-2 2 16 15,-2-5 16-15,-3 3 0 0,-1 1-16 0,-1-1-16 16,-3 3 0-16,0-3 0 0,-1 0-144 0,1 0-32 15,0-1 0-15,0-2 0 0,1-1-336 0,1-2-80 16,2-2-16-16,2 0 0 0,2-9 480 0,0 0 80 16,0 0 32-16,0 0 0 0,0 0-288 0,0 0 0 15,9-2 0-15,3-1-144 16,-2-4-896-16,1 0-176 0,-1-3-48 0,2 0-11856 16,1-3-2384-16</inkml:trace>
  <inkml:trace contextRef="#ctx0" brushRef="#br0" timeOffset="61268.65">12276 13983 11055 0,'0'0'480'0,"0"0"112"0,0 0-464 0,-1 8-128 0,-2-3 0 0,0 2 0 0,3-7 4080 0,-5 5 784 15,0 0 176-15,5-5 16 0,-5 7-2880 0,5-7-576 16,-6 4-112-16,6-4-16 0,0 0-640 0,0 0-128 16,0 0-32-16,0 0 0 0,0 0-352 0,0 0-80 15,0 0-16-15,0 0 0 0,0 0-224 0,0 0 144 16,0 0-144-16,0 0 128 0,0 0-128 0,2-10 192 15,0 3-192-15,2 0 192 0,2 0-192 0,-1 4 160 16,1-4-160-16,1 4 160 0,-1-1-32 0,2-1-128 16,1 4 192-16,2-2-64 0,-1-1-128 0,2 2 0 15,-1 2 144-15,2 2-144 0,3 0 128 0,-5 0-128 16,-4 5 128-16,-2-1-128 0,0 1 128 0,-1 3-128 16,-2 3 160-16,-1 1-160 0,-1-1 160 0,-3 1-160 15,-2 2 160-15,0-1-160 0,-3 3 144 0,0-4-144 16,-1 2 128-16,0-2-128 0,-2 2 144 0,2-3-144 15,1 0 160-15,0-5-160 0,2 1 0 0,1-2 0 16,5-7 0-16,0 0 0 0,0 0 0 0,0 0 0 0,0 0 0 0,0 0 0 16,0 0 0-16,0 0 0 0,0 0 0 0,0 0 0 15,7-6 0-15,5 2 0 0,3 0 0 0,-2 1 0 16,-5-3 144-16,1 5-144 0,0-2 128 0,1-1-128 16,2 4 0-16,3-2 0 0,2 2-192 0,-3 0 192 31,-5 2-3264-31,2 0-512 0</inkml:trace>
  <inkml:trace contextRef="#ctx0" brushRef="#br0" timeOffset="61904.41">12818 14194 7359 0,'0'0'656'0,"9"0"-528"15,2-4-128-15,-1 1 0 0,-1-1 3792 0,1 0 736 16,-1-2 144-16,0 3 16 0,0-5-3040 0,-1 3-624 16,-1-1-112-16,-4-1-16 0,0 1-336 0,0-1-64 15,-3 7-16-15,0 0 0 0,-3-11-80 0,-1 4-16 16,-1-3 0-16,-3 0 0 0,0 1 48 0,-1 2 0 16,-3 1 0-16,-1-2 0 0,-1 3 64 0,-1 1 16 15,0 0 0-15,-1 4 0 0,-1 0 192 0,0 4 64 16,-3-2 0-16,1 5 0 0,-2 1-128 0,0 1-32 15,0 1 0-15,5 0 0 0,-1 0-64 0,0 0-16 16,-1 4 0-16,1-1 0 0,0 4-112 0,2-2-32 16,2 2 0-16,-1 4 0 0,2-1-96 0,3 0-32 0,2-1 0 0,3 1 0 15,3 0-80-15,2-2-32 0,3 2 0 0,3-3 0 16,2 2-144-16,4-3 192 0,1 1-192 0,3 0 192 16,3-4-192-16,1 0 0 0,3-2 0 0,-2-5 128 15,1 1-128-15,-4-7-176 0,-1 0 48 0,2 0 0 16,-2-4-128-16,2-1-32 0,-2-3 0 0,2-1 0 15,-2-6 48-15,2-1 16 0,-1-3 0 0,0-2 0 16,2-8 48-16,-3 2 16 0,-2-6 0 0,-5 5 0 0,-1-2-16 0,-4 0 0 16,-2 4 0-16,-3 0 0 0,-5 0 176 0,-1 5-192 15,-3 4 192-15,-2 3-192 0,-2 1 192 0,-1 3 0 16,0 3-144-16,-2 1 144 0,-2 3 0 0,0 3 128 16,0 0 0-16,2 3 0 0,-2 1 384 0,2 2 64 15,-3 3 0-15,2-2 16 0,2 1-160 0,-1 1-48 16,2-1 0-16,2 1 0 0,0 0-64 0,2-1 0 15,1 1-16-15,3-2 0 0,1 1-48 0,4-8 0 16,0 9 0-16,0-9 0 0,4 10 128 0,0-3 0 16,2-1 16-16,3 1 0 0,2-3-256 0,1 1-144 15,1-1 160-15,1-3-160 0,3 2 0 0,2-3 128 16,0 0-128-16,5 0 0 0,2 0 0 0,1-3 0 16,2 3 0-16,0-1 0 0,-1 1 0 0,0-3 0 15,0-1 0-15,-2 1 0 0,-2-3 0 0,-2-2-128 16,-2-1 128-16,-5 1-208 15,-2-1-2672-15,-3-1-512 0</inkml:trace>
  <inkml:trace contextRef="#ctx0" brushRef="#br0" timeOffset="65336.68">13631 13730 16127 0,'0'0'704'0,"0"0"160"15,0 0-688-15,0 0-176 0,0 0 0 0,0 0 0 0,0 0 1616 0,0 0 304 16,0 0 48-16,0 0 16 0,0 0-432 0,0 0-80 16,0 0 0-16,0 0-16 0,0 0 32 0,0 0 16 15,0 0 0-15,0 0 0 0,0 0-144 0,0 0-16 16,0 0-16-16,0 0 0 0,0 0-336 0,0 0-64 16,3 7-16-16,1-3 0 0,1 0-352 0,2 1-80 15,-1-4-16-15,2 2 0 0,0-1-176 0,3 0-32 16,2-2-16-16,1 2 0 0,0-2-240 0,1 3 144 15,-1-3-144-15,1 0 128 0,-1 0-128 0,1 1 0 16,-2-2 0-16,-3 1 128 16,-1 0-576-16,-1 0-112 0,-8 0-16 0,7 1-18784 0</inkml:trace>
  <inkml:trace contextRef="#ctx0" brushRef="#br0" timeOffset="67807.09">14715 13363 2751 0,'0'0'128'0,"0"0"16"0,0 0-144 0,0 0 0 0,0 0 0 0,0 0 0 16,0 0 3744-16,0 0 720 0,0 0 144 0,0 0 16 15,0 0-2640-15,0 0-544 0,0 0-96 0,0 0-32 16,0 0-224-16,0 0-64 0,0 0 0 0,5 4 0 16,-5-4-96-16,0 0-32 0,2 8 0 0,-2-8 0 0,2 9-112 0,-2-9-16 15,0 0-16-15,0 7 0 0,-2 2-80 0,2-9-16 16,0 8 0-16,0-8 0 0,0 0-96 0,0 7-32 16,0-7 0-16,0 0 0 0,0 0-224 0,0 0-48 15,6 6-16-15,-6-6 0 0,0 0-240 0,0 0 0 16,0 0 0-16,0 0 0 0,0 0-208 0,0 0-96 15,0 0-16-15,0 0 0 0,2-6 320 0,0-2 272 16,-2-1-48-16,-2 2-16 0,1-3-208 0,-3 0 0 16,1 0 0-16,0 3 0 0,-3-3 0 0,0 3 0 15,-3 1 0-15,-1 2 0 0,1-1 0 0,-1 3-128 16,-1 0 128-16,1 2 0 0,-1 0 0 0,2 2 0 16,-1 2 0-16,-1 0 0 0,-2 3 224 0,0 2 0 15,-1 1 0-15,0 3 0 0,1 2 48 0,0 1 16 16,0 1 0-16,0 2 0 0,3 1 128 0,2 1 32 15,1-3 0-15,2-1 0 0,0 0-96 0,0 0-16 16,1-1 0-16,2-2 0 0,4 2-128 0,-1-3-16 16,0-2-16-16,1 2 0 0,-1-3-176 0,3-1 192 0,0-1-192 0,2 1 192 15,1-2-192-15,3 1 0 0,6-6 0 0,-3 2 0 16,0 2 0-16,3-2 0 0,1-3 0 0,0 1 0 16,0 1 0-16,1-2 0 0,1 2 0 15,-1 0 0-15,0-2 0 0,1 2 0 0,-2-3 0 0,0 0 0 16,-4 0 0-16,-1-3 0 0,-2 2-128 0,1-2 128 31,-1-1-1856-31,-2 1-288 0,-2 0-64 0,1-1-15056 0</inkml:trace>
  <inkml:trace contextRef="#ctx0" brushRef="#br0" timeOffset="68223">14941 13443 12895 0,'0'0'1152'0,"0"0"-928"16,0 0-224-16,11-5 0 0,0 5 3008 0,-3-4 544 16,-6-2 112-16,2 2 32 0,1-2-2000 0,0 3-400 15,0-4-80-15,0 0 0 0,2 1-704 0,0 2-128 16,-2-3-16-16,1 4-16 0,2-4-144 0,1 4-16 16,1-1-16-16,-1 2 0 0,3-2 128 0,-1 4 16 15,1-3 16-15,-1 6 0 0,-2 1 448 0,0 1 96 16,3 0 16-16,-2 4 0 0,1 2 176 0,-2 2 32 15,-3 0 16-15,0 4 0 0,-2 3-304 0,-3-1-64 0,-4 1-16 0,-1 0 0 16,0-2-224-16,-2 2-64 0,-5-1 0 0,0 1 0 16,-1-3-160-16,-1-1-32 15,0 1-16-15,-2-7 0 0,-1 1-240 0,3-2 128 16,2-5-128-16,-1-2 0 0,1 2 0 0,1-4 0 16,1-4 0-16,1 2-160 0,-1-6 160 0,1 1 0 0,1-2-144 0,2-4 144 15,0 0 0-15,1 0 0 0,2-1-144 0,1-2 144 16,0-1 0-16,1 2 0 0,1 0 0 0,2 2 0 15,-1-4 0-15,2 3 0 0,0 0 0 0,2-2 0 16,-1 3 0-16,1 0 0 0,1 3 128 0,1-3-128 16,1 2 0-16,1 2-160 0,1 1 32 0,1-1 0 15,1 2-2560-15,1 3-512 0,2-2-112 0</inkml:trace>
  <inkml:trace contextRef="#ctx0" brushRef="#br0" timeOffset="68706.66">15503 13361 10127 0,'0'0'448'0,"3"-7"96"0,-3 7-544 0,4-4 0 15,-1-2 0-15,1-1 0 0,0 1 3488 0,0 2 592 16,-1-3 112-16,-2 1 32 0,-1 3-2160 0,0 3-416 15,0 0-96-15,0 0-16 0,-6-4-352 0,-1 2-80 16,1 2-16-16,-2 2 0 0,-1-2-336 0,-1 4-80 16,1 3-16-16,-1-3 0 0,-1 2-256 0,1 3-48 15,-1-2-16-15,2-1 0 0,0 2-80 0,2-1-32 16,1-1 0-16,1 1 0 0,-1-1 96 0,2 1 0 0,1 0 16 0,1-1 0 16,1 1 80-16,2-1 16 15,-1-6 0-15,4 11 0 0,1-2-128 0,2-1-32 0,1-2 0 0,1 1 0 16,1-3-96-16,0 1-32 0,0-1 0 0,2 0 0 15,0-2-144-15,-1 5 0 0,3-3 0 0,-1 1 0 16,-2-4 208-16,5 6-32 0,-3 0-16 0,0-1 0 16,0 3 144-16,1-1 16 0,-5 1 16 0,1 2 0 0,1-2 224 0,-5-1 32 15,-4 1 16-15,-4 1 0 0,-2 0-304 0,-1-3-64 16,0 4-16-16,-2-2 0 0,-2 0-224 0,0-1 0 16,0-1 0-16,0-1 0 0,-2-2 0 0,1 1 0 15,-1-3 0-15,1 0 0 0,-2-2 0 0,0 0-128 16,0 0 128-16,1-4 0 0,-3 2 0 0,3-2-128 15,-1-1 128-15,1 1 0 0,1 0 0 0,1-3 0 16,0 5 0-16,2-5 0 16,0 3-1344-16,2-2-224 0,1 2-32 0,4 4-11632 15,0 0-2320-15</inkml:trace>
  <inkml:trace contextRef="#ctx0" brushRef="#br0" timeOffset="69940.67">15824 13151 7359 0,'0'0'656'0,"0"0"-528"15,0 0-128-15,0 0 0 0,0 0 3232 0,0 0 608 16,0 0 128-16,0 0 32 0,0 0-1696 0,0 0-352 16,0 0-64-16,0 0-16 0,0 0-928 0,0 0-192 0,0 0-48 0,0 0 0 15,-8 3-480-15,8-3-96 16,0 0-128-16,0 0 176 0,0 0-176 0,0 0 0 0,0 0 0 0,0 0 0 15,0 0 144-15,0 0-144 0,-4-7 160 0,4 7-160 16,0 0 192-16,0 0-64 0,1-5-128 0,3 0 192 16,2-2-48-16,-6 7-16 0,5-6 0 0,0 1 0 15,2 1 0-15,-1 1-128 0,1 2 192 0,-1-2-64 16,1 6 0-16,1-3 0 0,-2 1 0 0,1 2 0 0,-1 1 16 0,-6-4 0 16,6 6 0-16,-3 1 0 0,1-1 16 0,-1 1 0 15,-2 2 0-15,-1 1 0 0,-1 1 304 0,0 2 64 16,-3 3 16-16,0-2 0 0,-1-1-32 0,1 0-16 15,0-2 0-15,0 2 0 0,-1-3-288 0,-1 0-48 16,1 0-16-16,0-1 0 0,1-1-144 0,-1 1 0 16,1-2 0-16,4-7 0 0,0 0 0 0,0 0 0 15,0 0 0-15,0 0 0 0,0 0 0 0,0 0 128 16,0 0-128-16,6 0 128 0,2 0 32 0,1 0 0 16,1-3 0-16,-1 3 0 0,0-4 96 0,-1 2 32 15,0 2 0-15,-1-2 0 0,3 0-112 0,-1 2-32 16,-1-3 0-16,-1 2 0 0,1 1-144 0,-1-3 0 15,1 3 0-15,0 3 128 0,-2-3-128 0,1 1 0 16,-1-1 0-16,-1 3 0 16,-5-3-3392-16,8 4-592 0</inkml:trace>
  <inkml:trace contextRef="#ctx0" brushRef="#br0" timeOffset="70609.48">16316 13381 6447 0,'0'0'576'0,"7"-3"-576"0,-2-1 0 0,0 1 0 16,1-3 4576-16,0-1 800 0,1-1 176 0,-1 2 16 16,-2-3-3360-16,1-2-672 0,1 1-144 0,-2 1-32 0,-2-2-464 0,-1 2-112 15,2-4-16-15,-2 5 0 0,-1-3-240 0,-1 2-48 16,-3-1-16-16,-1 1 0 0,-3 1-80 0,0-1 0 15,-2 2-16-15,-1 1 0 0,1 2-48 0,-5 1 0 16,-3 0 0-16,0 2 0 0,-1 2 64 0,0 2 0 16,-2 1 0-16,0 1 0 0,0 3-80 0,0 1-16 15,3-1 0-15,-1 4 0 0,2 2-128 0,2 2-32 16,0-2 0-16,2 3 0 0,-1 2 0 0,1-2 0 16,1 2 0-16,1 2 0 0,1-1 32 0,3-3 0 15,-1 3 0-15,3-3 0 0,0 0 0 0,2 2 0 16,2-2 0-16,1 2 0 0,1-5-32 0,2 3 0 15,1 1 0-15,4-3 0 0,1-2-128 0,0-4 192 16,1-1-192-16,4-1 192 0,1-4-192 0,1 3 0 16,-2-2 0-16,3-2 0 0,3-2-256 0,5-2 80 15,1-2 16-15,0 1 0 0,1-1 16 0,1-5 0 16,1-1 0-16,-3-1 0 0,-3-5 144 0,-1 3-208 16,-1-4 80-16,-3-2 128 0,-1-2-224 0,-2-2 80 15,-5 0 16-15,-2-1 0 0,-3 1-32 0,-3 0 0 0,-5 2 0 16,0 2 0-16,-2-2 32 0,-2 1 0 0,0 1 0 0,-3 1 0 15,0 1 128-15,-2 2-128 0,-2 2 128 0,1 2-128 16,-2 1 128-16,-4-2 0 0,0 4 0 0,1 5 0 16,0 0 240-16,-1 3-32 0,1 0 0 0,1 3 0 15,0 0 176-15,1 1 48 0,2 0 0 0,1 1 0 16,1 2 48-16,3-3 16 0,1 5 0 0,0-1 0 16,1-2 48-16,4 1 16 0,3-7 0 0,-3 9 0 0,2-1-160 15,2 1-16-15,2-1-16 0,2 1 0 0,0-2-128 0,3-1-32 16,2 1 0-16,3-1 0 0,3 1-208 0,1-3 144 15,3 0-144-15,2-2 128 0,3 2-128 0,1-1 0 16,2-3 0-16,-1 2 0 0,1 0 0 0,-3-2 0 16,-2-2 0-16,-1 0 0 0,-2 2 0 0,-7-3 0 15,-1 3 0-15,-2 0 0 16,1-4-1664-16,-3 2-304 0,-3-2-64 0,-5 4-17568 16</inkml:trace>
  <inkml:trace contextRef="#ctx0" brushRef="#br0" timeOffset="72560.89">16583 13937 18431 0,'15'0'816'0,"-7"3"160"0,1-3-784 0,1 0-192 16,1 1 0-16,-1-2 0 0,0 1 1344 0,-3-3 240 16,-7 3 32-16,7 0 16 0,-7 0-704 0,0 0-144 15,0 0-16-15,5-4-16 0,-5 4-368 0,0 0-64 16,-2-6 0-16,-5-1-16 0,-7 3 112 0,-2-1 32 16,-2 1 0-16,-3 0 0 0,-4 4 176 0,-5-3 32 15,-6 3 16-15,2-2 0 0,-5 1-96 0,-7 1 0 16,-4-3-16-16,1 3 0 0,0-4-64 0,-1 4-16 15,-2 0 0-15,-18 1 0 0,0 2 96 0,-1-3 32 16,2 0 0-16,2 3 0 0,3-3-32 0,2 1-16 0,-1 1 0 0,0 1 0 16,-3 1-32-16,-1 0 0 0,0-1 0 0,3 0 0 15,4-3-112-15,2 3-32 0,3-3 0 0,1 3 0 16,-1-2-112-16,-1 2-16 0,1 1-16 0,3-2 0 16,0 0-240-16,14 0 0 0,0 1 128 0,1-2-128 15,1 2 0-15,2-1 128 0,1 0-128 0,2 0 0 16,2 2 192-16,-4-1-64 0,5 1-128 0,3 0 192 15,2 1-48-15,4-1-16 0,0-2 0 0,4 2 0 0,0-1-128 0,5-2 192 16,1 2-192-16,-1-3 192 0,4 3-192 0,-1-2 160 16,1-1-160-16,-1 2 160 0,1-2-160 0,-1 3 0 15,1-2 144-15,-1-1-144 0,-1 0 0 0,2 3 0 16,-2-3 0-16,0 3 0 0,0-2 0 0,-2-1 0 16,-1 3 0-16,1-3 0 0,-1 3 0 0,3-3 0 15,0 3 0-15,2-3 0 0,-1 0 0 0,7 0 0 16,0 0 0-16,0 0 0 0,0 0 0 0,0 0 0 15,0 0 0-15,0 0 0 16,0 0-1344-16,0 0-176 0,0 0-32 0,10 1-11136 16,0 2-2224-16</inkml:trace>
  <inkml:trace contextRef="#ctx0" brushRef="#br0" timeOffset="73409.89">14682 14157 2751 0,'0'0'256'0,"0"0"-256"15,6-6 0-15,1 2 0 0,-2-3 3776 0,-5 7 720 16,4-4 144-16,-4 4 32 0,1-9-1728 0,-1 9-320 16,0 0-80-16,-2-4-16 0,2 4-496 0,-5-6-112 0,-2 3 0 0,-1-1-16 15,-1 4-352-15,0 0-64 0,0-3-16 0,-2 3 0 16,-2 0-704-16,0 3-160 0,-1-3-32 0,-1 3 0 16,1-2-304-16,-2 4-64 0,0-1-16 0,2 3 0 15,1-1-48-15,-2 2-16 0,4-1 0 0,0 2 0 16,2-1-128-16,1 1 192 0,2 0-192 0,0-1 192 15,1 1-64-15,1-5 0 0,4-4 0 0,-2 9 0 16,0-1 0-16,2-8-128 0,0 0 192 0,3 9-64 16,1-2 0-16,1-1 0 0,-5-6 0 0,8 7 0 0,0-3-128 0,2 0 0 15,2-2 0-15,0 2 0 0,2 1 0 0,1-1 0 16,-1-1 0-16,2 1 0 0,-2-3 0 0,1 4 0 16,-1-1 0-16,-1-1 0 0,0 4 0 0,0-4 0 15,-2 4 0-15,-3 1 0 0,-1 1 0 0,-1 0 0 16,-2-1 0-16,-3 1 0 0,-1 2 176 0,-1-2-48 15,-3 1-128-15,-2 1 192 0,-1-1-64 0,-3 2 0 16,1-1-128-16,-3 2 192 0,-1-5-192 0,3-2 0 16,-1 1 0-16,0-1 0 0,-1 1 0 0,-1-1 0 15,0-3 0-15,1 1 0 0,0-2 0 0,2 2 0 16,-2-1-128-16,1-2 128 0,2-1 0 0,1-1 0 16,0-2-128-16,1 3 128 0,-1-4 0 0,2 2-160 15,3-5 160-15,0 3-128 16,0-2-1792-16,2-1-336 0,1 1-80 0,1-1-9888 15,2 1-1968-15</inkml:trace>
  <inkml:trace contextRef="#ctx0" brushRef="#br0" timeOffset="73676.28">14897 14183 5519 0,'0'0'496'0,"0"0"-496"0,0 0 0 0,6 0 0 16,1 0 4736-16,-1 3 832 0,-6-3 192 0,0 0 16 15,0 0-2736-15,0 0-544 0,0 0-128 0,4 7 0 16,-4-7-768-16,3 7-160 0,-3-7-32 0,1 10 0 16,-1-4-400-16,-1 5-96 0,-2-1-16 0,1 1 0 0,-1 0-208 0,0 0-48 15,1 2-16-15,-1 0 0 0,0 1-240 0,1 2-32 16,-1 1-16-16,2-1 0 0,2-2-144 0,-1-1-16 16,0 0-16-16,0-2 0 0,0-1-160 0,0 2 0 15,2-4 0-15,-1-1 128 0,-1-7-128 0,0 0 0 16,2 6 0-16,-2-6 0 15,0 0-1440-15,8 0-224 0,-8 0-32 0,8-4-11248 16,0-2-2256-16</inkml:trace>
  <inkml:trace contextRef="#ctx0" brushRef="#br0" timeOffset="74126.1">15161 14183 7359 0,'0'0'656'0,"0"0"-528"15,0 0-128-15,0 0 0 0,0 0 4480 0,0 0 880 16,0 0 160-16,0 0 48 0,0 0-2208 0,1 7-432 15,1 2-96-15,-1-1-16 0,-1-8-1104 0,0 9-240 16,-4 2-32-16,2-2-16 0,-1-1-592 0,-1 2-128 16,-1 2-32-16,0-2 0 0,-1 1-208 0,2 2-32 15,2 0-16-15,-1 0 0 0,-3 2-144 0,2-2-16 0,0 0-16 0,1-3 0 16,2 2-112-16,-1-2-128 0,0-2 176 0,2 1-176 16,0-9 0-16,0 0 0 0,0 0 0 0,0 0 0 15,0 0 0-15,0 0 0 0,0 0-128 0,0 0 128 16,5-6-176-16,0-1 176 0,1-3-192 0,-1-1 192 15,0-4-336-15,2 0 32 0,0 0 16 0,3 1 0 16,-1-3 288-16,0 4 0 0,0-1 0 0,2-2 0 16,0 3-288-1,1 0-96-15,1 0-32 0,0 0 0 0,0 2 224 0,2 1 64 0,1 1 0 0,-1 1 0 0,1 1 128 0,0 1 0 16,-3 2 0-16,1 1 0 0,-1 1 0 0,0 4 0 16,-1 1 0-16,-1 1 128 0,-2 2-128 0,1 1 176 15,1 1-176-15,-3 1 192 0,-3 1-16 0,-1 3 0 16,-2 1 0-16,0 0 0 0,-1-1 0 0,-1 3 0 15,-1-3 0-15,-1 1 0 0,0 2 32 0,-2 1 16 16,0 0 0-16,0-1 0 0,3-2-96 0,-3-1 0 16,-1 0-128-16,-1-2 192 0,2 1-192 0,1-5 0 15,0 0 0-15,2 0 0 0,1-7 0 0,0 0 0 16,0 0 0-16,0 0 0 16,0 0-1024-16,0 0-112 0,7 0-16 0,3-4-18608 0</inkml:trace>
  <inkml:trace contextRef="#ctx0" brushRef="#br0" timeOffset="74627.38">15671 14119 11967 0,'0'0'528'0,"0"0"112"0,0 0-512 0,0 0-128 0,0 0 0 0,-4 4 0 15,4-4 4272-15,-6 4 816 0,-1-1 160 0,7-3 48 16,0 0-3632-16,-8 1-736 0,-3-2-144 0,3-2-16 16,3 0-528-16,0 2-112 0,5 1 0 0,-5-3-128 15,5 3 160-15,0 0-160 0,-6-3 128 0,4-1-128 0,2 4 192 0,0 0-64 16,0-7 0-16,0 7 0 0,1-6 32 0,3-1 0 16,-4 7 0-16,7-7 0 0,1 1 0 0,-1-1 0 15,1 5 0-15,3-2 0 0,0 0-16 0,0 1 0 16,-3 3 0-16,-2-2 0 0,2 0 16 0,0 2 0 15,0 2 0-15,2 0 0 0,4 1-160 0,-5 1 192 16,-4 2-192-16,-1 1 192 0,0-1-64 0,-2 2 0 16,1 1 0-16,-2 1 0 0,1-3 0 0,-5 4 0 15,-5 1 0-15,-1 1 0 0,0-3 64 0,-2 3 0 16,2-2 0-16,0 2 0 0,-3-3-64 0,2 0-128 16,-1-3 192-16,2 0-64 0,-1 2-128 0,4-5 0 15,6-4 0-15,0 0 0 0,-11 7 0 0,1-1 0 16,5-2 0-16,5-4 0 0,0 0 0 0,0 0 0 15,0 0 0-15,0 0 0 0,0 0 128 0,0 0-128 16,0 0 128-16,9 3-128 0,6-3 144 0,-5 0-144 16,-10 0 160-16,8 0-160 0,3 2 128 0,-1 0-128 15,1-2 0-15,2 0 144 0,2 0-144 0,-2 0 0 16,-2 0 0-16,1-2 0 0,-1 4 0 0,3-2 0 16,-3 0 128-16,1-2-128 15,0 0-1552-15,0 2-352 0,-2-3-64 0</inkml:trace>
  <inkml:trace contextRef="#ctx0" brushRef="#br0" timeOffset="75294.73">16222 14244 10127 0,'7'0'896'0,"-2"-3"-704"16,0 2-192-16,3-2 0 0,1-4 3920 0,0 1 752 16,-2-2 160-16,-1 2 32 0,0-4-3200 0,0-3-640 15,-1-1-128-15,-2 1-32 0,-3-3-480 0,-1 3-80 16,1-1-32-16,-6-2 0 0,-3 5-272 0,-1-2 0 16,-3 3-208-16,-2 3 80 0,-2-2 640 0,-1 5 128 15,-3 0 16-15,1 2 16 0,2 2-176 0,-2 0-48 16,1 2 0-16,0 2 0 0,1 5 32 0,-2-2 0 15,-1 3 0-15,0 3 0 0,1 1-96 0,0-1 0 16,0 1-16-16,2 2 0 0,1 1 64 0,2 0 16 16,2 2 0-16,4-2 0 0,4-1 160 0,1-1 32 15,-1-2 16-15,2 2 0 0,2-3-160 0,2 4-48 16,3-3 0-16,1 1 0 0,5 5-208 0,1-5-48 16,2-1-16-16,2-2 0 0,2 1-176 0,1-2 0 0,0-3 0 0,1 0 0 15,-1-1 0-15,2-2 0 0,-1-4-192 0,2 0 192 16,0-3-384-16,4-1 64 0,3 0 0 0,-2-5 0 15,-1-2 128-15,-4 1 16 0,-3-6 16 0,-1-1 0 16,0 2 16-16,0-3 0 0,-1 1 0 0,-3 0 0 16,-1 0 16-16,-3-2 0 0,-1-4 0 0,-3 3 0 15,-2-3 128-15,-1 4-208 0,0-2 80 0,-5 1 128 16,-4 3-192-16,0 1 192 0,-3 4-160 0,0 1 160 16,-1 0 0-16,0 5 0 0,-2-1-128 0,-3 1 128 0,1 2 0 0,-2 1 0 15,0 3 0-15,0 0 0 0,0 0 0 0,2 3 0 16,-1 1 0-16,2-2 0 0,0 5 176 0,3-1-32 15,-1 5 0-15,1-2 0 0,2-1 304 0,1 1 48 16,2 1 16-16,1 1 0 0,1-1-64 0,1 0 0 16,2-1 0-16,1-9 0 0,0 10-304 0,2-3-144 15,4 3 128-15,0-3-128 0,1-3 352 0,6 1-16 16,5-1 0-16,2-4 0 0,-2 0-336 0,-1 0 0 16,-1 0 0-16,1-3 128 0,2-1-128 0,4 0 0 15,-1-1-128-15,2 1 128 0,0-4 0 0,0-1-128 16,0 3 128-16,-2-3 0 15,-2 1-1104-15,-2 1-144 0,-1-2-32 0</inkml:trace>
  <inkml:trace contextRef="#ctx0" brushRef="#br0" timeOffset="91155.4">12461 14846 8287 0,'0'0'368'0,"0"0"80"0,0 0-448 0,0 0 0 15,0 0 0-15,0 0 0 0,0 0 4144 0,0 0 736 16,0 0 160-16,-6 7 16 0,6-7-2960 0,-2 6-608 15,-3 1-112-15,1-1-32 0,-2 1-256 0,2-1-64 16,3 2-16-16,-3 1 0 0,-1 2 96 0,1-2 32 16,0 4 0-16,0 2 0 0,0-2-96 0,0 4-16 15,0-2 0-15,4 5 0 0,6 1-272 0,-5-4-64 16,-6 3-16-16,1-3 0 0,1 2-320 0,2-3-64 0,0 1-16 16,1-3 0-16,1 2-272 0,0-3 0 0,0 0 128 0,1-2-128 15,-1-1 0-15,0-1 0 0,1-2 0 0,-2-7 0 31,0 0-2368-31,0 0-416 0</inkml:trace>
  <inkml:trace contextRef="#ctx0" brushRef="#br0" timeOffset="91765.85">12737 15122 25455 0,'0'0'1120'0,"0"0"240"0,0 0-1088 0,0 0-272 15,0 0 0-15,0 0 0 0,7 0 2592 0,0 0 464 16,-7 0 80-16,10 0 32 0,-3 0-1424 0,1-2-272 16,-1 0-64-16,1 0-16 0,0-1-624 0,-1 2-128 15,1 1-32-15,1-3 0 0,1 3-288 0,-1-2-48 16,0 0-16-16,3 2 0 0,1-2-256 0,1 2 160 16,2-2-160-16,0 2 128 0,-2 0-128 0,0 0 0 15,2 0 0-15,-1 0 0 16,-2 0-1984-16,-2-2-384 0,0 2-80 0</inkml:trace>
  <inkml:trace contextRef="#ctx0" brushRef="#br0" timeOffset="92292.18">13356 14926 7359 0,'0'0'320'0,"0"0"80"0,0 0-400 0,0 0 0 0,0 0 0 0,0 0 0 15,0 0 5472-15,0 0 1008 0,0 0 208 0,7 3 32 16,-7-3-3904-16,0 0-800 0,4 6-160 0,0 1-16 16,-2-1-624-16,1-1-112 0,-3-5-16 0,0 0-16 0,1 10-480 0,1-1-80 15,-2-9-32-15,0 8 0 0,0-8-480 0,0 0 128 16,0 0-128-16,0 0 0 0,0 0 0 0,0 0 0 15,0 0 0-15,0 0 0 0,0 0 0 0,0 0-192 16,0 0 192-16,0 0-208 0,-3-11 208 0,0 5 0 16,1-5-160-16,1 5 160 0,1-1 0 0,-2 3 0 15,-2-2 0-15,0 3 0 0,-1-1 0 0,0 1 0 16,-2 1 0-16,2 2 0 0,-1 2 0 0,-1 1 0 16,0 4 128-16,0-1-128 0,-1 1 176 0,0 1-48 15,0 2-128-15,1 3 192 0,1-1-64 0,1 0-128 16,-1 1 176-16,1 2-176 0,1-1 208 0,0 0-64 15,2-1-16-15,0 0 0 0,1 0-128 0,1 0 0 16,1 0 0-16,3 2 0 0,2-2 0 0,-1 0 128 16,-1-2-128-16,1 2 0 0,2-4 0 0,-1-1 0 15,1-2 128-15,1 3-128 0,1-5 0 0,0 3 0 16,0-5 0-16,2 2 0 0,-1-4-192 0,0 0 192 16,2 0-160-16,0 0 160 0,0-2-176 0,1 0 176 15,0 0-192-15,0-2 192 16,-1 0-560-16,0-1 0 0,1-2 0 0,-1 1 0 15,-2-1-416-15,3 1-96 0,2-2-16 0,-4 1 0 16,-3 1-2832-16,1-4-576 0</inkml:trace>
  <inkml:trace contextRef="#ctx0" brushRef="#br0" timeOffset="92656.98">13633 14969 25791 0,'0'0'576'0,"0"0"112"0,0 0 16 0,0 0 16 0,0-6-576 0,0 6-144 16,6-4 0-16,0-2 0 0,-6 6 1792 0,5-3 336 15,0-1 64-15,2 0 16 0,-1 1-1072 0,2 0-224 16,0-1-32-16,0 4-16 0,1-2-416 0,-1 1-96 16,1 1-16-16,1 0 0 0,2 0-48 0,-3 0-16 15,1 0 0-15,-3 3 0 0,4 1 112 0,-1 2 0 16,0-2 16-16,-1 3 0 0,-1 3 16 0,1 3 0 16,-1 0 0-16,-2 0 0 0,-1 1 96 0,-1 2 0 15,-2 1 16-15,-2 0 0 0,-3-1-144 0,-1 1-16 16,-1 0-16-16,-2-1 0 0,-2-2-208 0,0-1-144 15,-2 0 192-15,0-4-192 0,-1-5 0 0,0 0 0 16,2-1 0-16,-1-3-192 0,1-5 0 0,2 1 16 16,0-3 0-16,1 1 0 0,1-8 176 0,1 4-192 15,1-3 192-15,1 0-192 0,2 0 192 0,-1-4 0 16,4-3 0-16,0 6-128 0,2-3 128 0,2 3 0 16,-1-1 0-16,1 2 0 15,2 2-464-15,0 1-64 0,0-1-16 0,1 2 0 16,0 3-1504-16,-1-1-288 0,0 3-64 0,0-3-13904 0</inkml:trace>
  <inkml:trace contextRef="#ctx0" brushRef="#br0" timeOffset="93074.66">14068 14874 6447 0,'0'0'576'16,"0"0"-576"-16,0 0 0 0,0 0 0 0,0 0 4672 0,0 0 832 15,0 0 176-15,0 0 16 0,0 0-3136 0,0 0-624 16,0 0-128-16,0 0-16 0,0 0-720 0,-6 5-144 16,0 1-32-16,-2-2 0 0,0 3-368 0,0-3-80 15,0 2 0-15,1 1-16 0,-1-1-192 0,1 1-48 16,2-3 0-16,0 2 0 0,1 1-192 0,1 0 176 16,3-7-176-16,0 0 160 0,-3 6-32 0,2 1 0 15,1-7 0-15,1 6 0 0,1 1 112 0,2-1 16 16,0 1 0-16,2-3 0 0,2 2 16 0,1 1 16 15,2-5 0-15,0 2 0 0,3 3-96 0,0-3 0 16,2-2-16-16,-1 5 0 0,2-3 16 0,0 2 0 16,0-2 0-16,2 3 0 0,-3-4-192 0,-2 3-192 15,0-2 32-15,-1 3 16 0,-2-1 448 0,-1 1 80 16,-4-1 32-16,-2 1 0 0,-2 3-48 0,0-1-16 16,-2 2 0-16,-3-1 0 0,-2 1-96 0,-2 1-32 15,-2-4 0-15,-3 1 0 0,-1 1-224 0,0-3 0 16,0 2 0-16,1-5 0 0,-1 0 0 0,0-2 0 0,0-2-160 0,1 0 160 15,0-2 0-15,2-2-160 0,1 0 160 0,1-3 0 16,1 1-256-16,2-1 64 0,1 1 16 0,4-3 0 31,-1-2-2448-31,3 1-480 0,4-1-96 0</inkml:trace>
  <inkml:trace contextRef="#ctx0" brushRef="#br0" timeOffset="93557.07">14365 14777 3679 0,'0'0'160'0,"0"0"32"0,0 0-192 0,0 0 0 15,0 0 0-15,0 0 0 0,0 0 7328 0,0 0 1424 16,0 0 272-16,0 0 64 0,0 0-6496 0,0 0-1312 15,0 0-256-15,0 0-48 0,0 0-736 0,0 0-240 16,0 0 128-16,0 0-128 0,0 0 0 0,0 0 128 16,8-4-128-16,-2 0 0 0,-2-3 128 0,-4 7-128 15,7-2 0-15,-1-2 0 0,0 1 128 0,0-1-128 16,2 2 144-16,0-2-144 0,-8 4 160 0,9-3-160 16,0 3 160-16,0-1-160 0,-1 1 160 0,-8 0-160 15,0 0 160-15,8 4-160 0,-1 0 160 0,-7-4-160 16,0 0 160-16,1 9-160 0,0-1 192 0,-2 1-64 0,0 1-128 0,-2-1 192 15,-1 2-192-15,0-2 0 0,-1 1 128 0,0 0-128 16,-1-3 0-16,2 3 0 0,2-2 0 0,1 1 0 16,-2-3 0-16,2 1 0 0,1-7 0 0,0 0 0 15,0 8 0-15,0-8 128 0,1 9-128 0,-1-9 0 16,0 0 0-16,4 4 0 0,-4-4 0 0,8 5 0 16,0-4 0-16,-1 2 0 0,1-2 0 0,1-1 0 15,3 0 0-15,3 0 0 0,-2 0 0 0,0-1 0 16,0 1-128-16,1-3 128 0,-2 3 0 0,0 0 0 0,0-1-304 0,-3-2 48 15,-1 3 16-15,-2-2 0 16,1 0-1648-16,-7 2-336 0,0 0-64 0</inkml:trace>
  <inkml:trace contextRef="#ctx0" brushRef="#br0" timeOffset="94273.84">14936 14986 9215 0,'0'0'816'0,"6"-4"-656"0,1 2-160 0,0-2 0 15,-2 0 3200-15,0-3 592 0,-1 1 128 0,0-3 32 16,-3 2-1888-16,1-4-368 0,-2 1-80 0,1 1-16 16,-5-4-816-16,1 5-160 0,-1-1-48 0,-1-2 0 15,-1 5-16-15,-1-1-16 0,-1 1 0 0,-1-1 0 16,-1 4 48-16,-2 2 16 0,-1 2 0 0,-2 2 0 16,-2 4 0-16,0-1 0 0,0 1 0 0,-1 3 0 15,-2-1-32-15,2 4-16 0,-1-1 0 0,2 1 0 16,0 3-240-16,2-3-32 0,0 2-16 0,2 3 0 15,1-4-16-15,3 3-16 0,-1-1 0 0,3 1 0 16,3-1-48-16,3-2-16 0,0 3 0 0,1-1 0 16,1-3-16-16,4 1 0 0,2-1 0 0,1-2 0 15,0 1-160-15,2-4 192 0,4 1-192 0,2-3 192 0,1 1-192 0,0-3-144 16,-1-2 144-16,2-2-208 16,2 0-240-16,0-2-64 0,-1-5 0 0,1 3 0 0,-2-2 160 0,0-1 32 15,-1-2 0-15,1 1 0 0,-1-4 160 0,0 2 160 16,-2-1-208-16,1-2 80 0,0 0 128 0,-2-1-160 15,-2-2 160-15,-2-1-160 0,0 0 160 0,-4 1-128 16,-2-1 128-16,-3 0-128 0,-2 2 128 0,-2-2-192 16,-1-3 192-16,-2 3-192 0,-3 1 192 0,-3 2-160 0,-1 1 160 0,0 2-160 15,-2 5 160-15,1-1 0 16,0 5-144-16,-3 0 144 0,1 2 0 0,0 2 0 16,2 3 0-16,-1-1 0 0,1 2 128 0,1-2-128 15,1 3 128-15,0-1-128 0,2 1 176 0,1 2-48 16,1-1-128-16,2-2 192 0,1 4 288 0,3-3 48 15,0 0 16-15,4 0 0 0,-2-7-80 0,5 9-16 0,0-1 0 16,4 1 0-16,3-5-64 0,1 2-32 0,2-2 0 0,0 1 0 16,2-3-224-16,2 0-128 0,0 1 160 0,2-3-160 15,1 0 0-15,1 0 128 0,-1-3-128 0,2 1 0 16,-1-2 0-16,1 0 0 0,-1-3 0 0,0 5 0 16,-4-5 0-16,0 1 0 0,-4-1 0 0,-2 0 0 31,-2 2-1312-31,-3-1-160 0,-2-1-16 0,-2 1-16432 0</inkml:trace>
  <inkml:trace contextRef="#ctx0" brushRef="#br0" timeOffset="94974.24">14903 15369 16863 0,'16'6'752'0,"-6"1"144"0,0-3-704 0,-4 0-192 0,1 1 0 0,-1 1 0 16,1-2 1344-16,-3 3 224 0,-4-7 48 0,0 0 16 15,2 4-496-15,-2-4-112 0,0 0 0 0,0 0-16 16,-5 6-432-16,0-3-64 0,-2-2-32 0,-2 2 0 15,-1-3 208-15,-5 0 32 0,2-3 16 0,-5 2 0 16,-6-2 128-16,-3-1 32 0,-6 2 0 0,-5-2 0 16,-7 1-80-16,-3-1-16 0,-3 0 0 0,0 2 0 0,1 2-224 0,-2 0-64 15,-2 0 0-15,-2 0 0 0,-5 2 336 0,12 2 64 16,-6-4 16-16,1 3 0 0,3-2-480 0,-2-1-112 16,0 3-16-16,-4-3 0 0,-1 2-320 0,-18 0 144 15,1-4-144-15,6 2 0 0,4-2 0 0,6 2 0 16,8-3 0-16,3 3 0 0,-2 3 128 0,2-3-128 15,-2 0 0-15,0 2 0 0,2 0 144 0,1-2-144 16,1 0 0-16,2 0 144 0,4 2 32 0,1-2 0 16,5 3 0-16,2-2 0 0,3-1 160 0,0 3 48 15,2 1 0-15,-1-2 0 0,0 0-256 0,0 0-128 16,1 2 160-16,-1 2-160 0,-1-5 128 0,8 1-128 16,-1 2 0-16,1 2 0 0,-1-5 144 0,1 3-144 15,1 1 128-15,1-1-128 0,-1-1 128 0,-4 1-128 16,3-2 0-16,3-2 128 0,2 2-128 0,7-2 128 15,1 0-128-15,2 0 128 0,1-2-128 0,5 2 128 16,0 0-128-16,0 0 128 0,0 0-128 0,0 0 0 16,0 0-192-16,0 0 192 15,6-5-768-15,1 4-16 0,1-2-16 0,-1 0 0 16,3 0-2544-16,0 0-512 0</inkml:trace>
  <inkml:trace contextRef="#ctx0" brushRef="#br0" timeOffset="95859.08">12965 15682 11055 0,'0'0'976'0,"0"0"-784"16,0 0-192-16,0 0 0 0,0 0 2896 0,0 0 544 15,0 0 96-15,0 0 32 0,0 0-1120 0,-8-4-208 16,-1 4-64-16,0 0 0 0,0 0-752 0,-2 1-144 16,-2 2-48-16,0 1 0 0,0 1-496 0,0-1-96 15,0 0-32-15,-1 2 0 0,4 1-224 0,1-1-64 16,-2 1 0-16,2-1 0 0,1 1-96 0,2-3-32 16,-2-2 0-16,3 5 0 0,1 0-64 0,1-4 0 15,3-3-128-15,0 0 192 0,-1 11 16 0,1-11 0 16,0 0 0-16,0 0 0 0,0 0 112 0,6 9 0 15,1-1 16-15,-1-1 0 0,1-1-128 0,2 1-16 16,2-1-16-16,0 1 0 0,0-3-320 0,5 1-64 16,6-1-16-16,-6 0 0 0,-6 1 448 0,1-1 96 15,0 2 0-15,1-2 16 0,0 3-336 0,0-3 0 16,-3 1 0-16,3 2 0 0,-2-3 0 0,-3 2 176 0,-6 1-176 0,-2 1 192 16,-1-2 128-16,0 3 48 0,-2-2 0 0,-3 1 0 15,-1 1-112-15,-3-3 0 0,-1 4-16 0,0-4 0 16,-1 2-240-16,0-1 0 0,1-1 0 0,0-2 0 15,0 3 0-15,1-5 0 0,0 2 0 0,1-1 0 16,-1-1 0-16,2-2 0 0,1-2 0 0,0 2-160 16,1-3 160-16,0 2 0 0,7 1-144 0,-5-5 144 15,0 1-2048-15,1 0-352 0,4 4-64 0,0 0-15360 16</inkml:trace>
  <inkml:trace contextRef="#ctx0" brushRef="#br0" timeOffset="96121.76">13163 15742 17503 0,'0'0'1552'0,"0"0"-1232"16,0 0-320-16,0 0 0 0,0 0 3728 0,0 0 688 16,0 0 144-16,0 0 32 0,1 9-2176 0,0-1-432 15,-1-8-96-15,-1 13-16 0,0-3-848 0,-2 2-192 16,-1-1-16-16,0 2-16 0,0-3-288 0,0 3-48 15,0-2-16-15,0 2 0 0,1 0-176 0,0 3-32 16,-1-2-16-16,3 2 0 0,-1-2-96 0,2-1-128 16,0 0 176-16,2-2-176 0,-1-1 0 0,0 0 0 15,2 0 0-15,0-3 0 0,0-1 0 0,1 1 0 16,-4-7 0-16,0 0 0 16,7 0-2048-16,1 0-320 0,-2 0-64 0,2-4-16 15,1-3-1776-15,1 1-368 0</inkml:trace>
  <inkml:trace contextRef="#ctx0" brushRef="#br0" timeOffset="96559.04">13330 15751 22575 0,'0'0'992'0,"0"0"224"0,0 0-976 0,0 0-240 0,-1 8 0 0,1-2 0 16,0 4 2864-16,0-4 528 0,0-6 96 0,-1 11 32 0,-2-5-1600 0,2 5-304 16,1-2-64-16,-2-3-16 0,-2 5-704 0,1 2-128 15,0-3-48-15,0 1 0 0,1 2-192 0,-1-1-32 16,0 0-16-16,0 3 0 0,0-2-160 0,2 0-16 15,-1-5-16-15,2 1 0 0,0-9-224 0,0 7 0 16,0-7 0-16,0 0 0 0,0 0 0 0,0 0 0 16,0 0-128-16,0 0 128 0,0 0-192 0,6-7 64 15,-1-2 128-15,1 1-208 0,2-5 208 0,-3 0-144 16,-2 0 144-16,0 0-128 0,1 0 0 0,1-1 0 16,-1 2 0-16,1 0 0 0,-1-1-192 0,1 0-16 15,0 0-16-15,1 0 0 0,0 0-16 0,1 2 0 16,-2 4 0-16,3-2 0 0,4 1 112 0,-2 2 0 15,1 2 16-15,-4-1 0 0,3 5 240 0,0-2 0 16,1 4 0-16,-1 0-144 0,2 2 144 0,-3 0 128 16,-1 3-128-16,0 2 176 0,-3 0 144 0,0 2 16 15,0-1 16-15,-1-1 0 0,-2 2 192 0,-1-1 32 0,0 3 16 16,2 0 0-16,1 0-144 0,-4 1-16 0,-5-4-16 0,2 3 0 16,4 0-160-16,-3-2-48 0,-6 2 0 0,1-3 0 15,2-1-208-15,4-2 0 0,1-7 128 0,0 0-128 16,-2 8 0-16,1-2 0 0,1-6 0 0,0 0 0 31,0 0-640-31,11 3-64 0,4 0 0 0,-2-6-12640 0,-2 0-2528 0</inkml:trace>
  <inkml:trace contextRef="#ctx0" brushRef="#br0" timeOffset="97042.6">13782 15632 6447 0,'0'0'272'0,"0"0"80"0,0 0-352 0,0 0 0 16,0 0 0-16,0 0 0 0,0 0 5552 0,0 0 1040 16,0 0 192-16,0 0 64 0,0 0-4560 0,-6 4-912 15,6-4-176-15,0 0-48 0,0 0-656 0,0 0-144 16,0 0-32-16,0 0 0 0,0 0-128 0,0 0-16 15,0 0-16-15,0 0 0 0,0 0 16 0,0 0 0 16,1-4 0-16,1 0 0 0,4 1 192 0,-1-3 32 16,0 2 16-16,2 1 0 0,-1-3-256 0,1 4-160 15,1-3 192-15,0 1-192 0,1 0 192 0,-3 2-192 16,-6 2 192-16,7 0-192 0,-1 0 144 0,1 0-144 0,-7 0 0 0,5 4 144 16,0 1-16-16,-1-1-128 0,-4-4 192 0,3 10-64 15,-3-3 0-15,-1 3 0 0,1-1 0 0,-2 1 0 16,-2 0-128-16,-1 1 0 0,-1-2 0 0,-2 1 128 15,0 1-128-15,0-2 0 0,0 1 0 0,-1-1 0 16,0-1 0-16,1 1 0 0,1-2 0 0,2 0 0 16,5-7 0-16,0 0 0 0,0 0 0 0,0 0 0 15,0 0 0-15,0 0 0 0,0 0 0 0,0 0 0 16,0 0 0-16,0 0 0 0,0 0 0 0,9 1 0 16,1 1 0-16,0-2 0 0,-1 0 144 0,-1 0-144 0,0 0 0 0,0 0 0 15,0 0-160-15,-1 0 160 0,1 0-400 0,1 0 16 16,-1 3 16-16,2-3 0 15,-1 0-2128-15,1 0-416 0,3 0-96 0</inkml:trace>
  <inkml:trace contextRef="#ctx0" brushRef="#br0" timeOffset="97678.25">14314 15734 11967 0,'14'-3'1072'0,"-7"3"-864"16,1 0-208-16,-1 0 0 0,1 0 2912 0,0-2 544 16,0-2 96-16,0 0 32 0,0-3-1696 0,0 1-336 15,-3-1-64-15,0 1-16 0,0-1-576 0,-1-2-112 16,-2 1-16-16,-2 2-16 0,-2-4-176 0,2 10-16 16,-5-6-16-16,0-1 0 0,-2 1-112 0,-1 2-32 0,-2 4 0 0,-1-3 0 15,0 3 160-15,-4 3 16 0,-2-1 16 0,2 2 0 16,-3 0-144-16,4 3-16 0,-2 2-16 0,-1 2 0 15,-1-5-176-15,-2 5-48 0,1 2 0 0,0-3 0 16,1 3 0-16,0 4 0 0,5 2 0 0,-2-5 0 16,-2 3 0-16,1-1-16 0,6 1 0 0,5 0 0 15,6 0-32-15,-1-1 0 0,-3 1 0 0,6 0 0 16,5-2-144-16,0 0 160 0,-3-2-160 0,5 0 160 0,5 0-160 16,2-4 0-16,-1 2-160 0,1-5 160 15,1 1-512-15,2-3-16 0,-1-2 0 0,2-2 0 0,0 0 208 0,1-2 64 16,1-5 0-16,-8 3 0 0,1-2 64 0,-1-5 32 15,-1 1 0-15,-1-3 0 0,-1-3 160 0,1 1-208 16,3-3 80-16,2-3 128 0,-5-2-192 0,-2 0 192 16,-2 0-192-16,-4 3 192 0,-2-1-192 0,-3 4 192 15,-2-3-160-15,0 5 160 0,-4 0-128 0,0 2 128 16,-2 4 0-16,0-1-144 0,-2 0 144 0,-1 4 128 16,-1 2-128-16,1 1 176 0,-2 2 112 0,-1 1 32 15,1 0 0-15,0 4 0 0,-1-1 32 0,-1-2 16 16,1 4 0-16,0 2 0 0,1-3 48 0,2 0 16 15,2 1 0-15,0-1 0 0,1 2 0 0,1-2 0 16,2 3 0-16,1-1 0 0,0-2 16 0,2 3 16 16,2-7 0-16,-2 9 0 0,2 1-32 0,3 0-16 15,-3-10 0-15,8 7 0 0,1 0-128 0,3-3-32 16,2 1 0-16,2-4 0 0,0-1-112 0,-2 3-16 16,2-3-128-16,-1-3 192 0,2 2-192 0,0-1 0 0,0-2 0 15,2 0 0-15,0-2 0 0,6 0 0 0,-1-1 0 0,-1 3 0 31,2-2-320-31,-2 2-96 0,-6-3-32 0,-2 1 0 16,1-1-1840-16,-3 1-368 0,-4-1-80 0</inkml:trace>
  <inkml:trace contextRef="#ctx0" brushRef="#br0" timeOffset="102163.88">12809 16720 7359 0,'0'0'656'0,"0"0"-528"15,0 0-128-15,0 0 0 0,0 0 2144 0,0 0 400 16,7-4 80-16,-7 4 0 0,0 0-1600 0,0 0-336 16,0 0-64-16,-7-6-16 0,0-1-160 0,0 1-48 15,-1 0 0-15,0 5 0 0,-1-4 48 0,0 4 16 16,-1-2 0-16,1 2 0 0,-1 1 560 0,-1 0 128 0,-1 1 0 0,1-1 16 16,-1 3 80-16,0 0 16 0,-1-3 0 0,1 4 0 15,2 2-240-15,-2-2-32 0,0 2-16 0,2 1 0 16,1-1-368-16,-2 1-80 0,-1-1-16 0,2 2 0 15,1-1 16-15,2-1 0 0,2-1 0 0,1-1 0 16,4-4-128-16,0 0-16 0,0 0-16 0,0 8 0 16,0-8-192-16,3 9-48 0,0-5 0 0,4 3 0 15,0-1-128-15,-1-2 160 0,2 2-160 0,0-2 160 0,1-2-160 0,1-1 0 16,4 2 0-16,-1 0 0 0,1 1 0 0,0-2 0 16,1 0 0-16,-1 0 0 0,1 1 128 0,2 1-128 15,-3 0 0-15,-1 0 128 0,-2 1 128 0,-2-1 0 16,-1 2 16-16,-2 1 0 0,-2-1 48 0,0 1 16 15,-4-7 0-15,1 7 0 0,-3-1 80 0,-2 5 16 16,-1-2 0-16,-2-1 0 0,-2 1-240 0,-2 1-64 16,-2-3 0-16,0-1 0 0,-1 1-128 0,-1-1 0 15,0 1 0-15,-1-3 0 0,0 0-128 0,2-2 128 16,-1 1 0-16,2-3 0 0,0 0 0 0,2-3 0 16,0 1 0-16,2 0 0 0,2 0 0 0,2-2 0 15,5 4 0-15,-4-5 0 16,4 5-448-16,0-7 16 0,1 2 16 0,2 0 0 15,2-2-3440-15,2 3-688 0</inkml:trace>
  <inkml:trace contextRef="#ctx0" brushRef="#br0" timeOffset="102471.82">13043 16680 28223 0,'0'0'1248'0,"0"0"256"0,0 0-1200 0,0 0-304 0,0 0 0 0,0 7 0 16,0 3 1856-16,-1 0 304 0,-1-1 64 0,-1-1 16 16,-1 3-1040-16,-1 0-208 0,-2 0-32 0,1-1-16 0,-1 3-336 0,1 1-64 15,-1-1-16-15,0 0 0 0,1 0-64 0,-2-1-16 16,1-1 0-16,2 0 0 0,1-2-160 0,0 2-32 15,2-5-16-15,-1 5 0 0,1-5-240 0,2-6 144 16,0 0-144-16,0 0 128 0,0 0-128 0,3 8 0 16,-3-8 0-16,6 6 0 0,-6-6 0 0,0 0-224 15,9 3 48-15,1-3 16 16,1-4-2944-16,1 2-592 0</inkml:trace>
  <inkml:trace contextRef="#ctx0" brushRef="#br0" timeOffset="102930.8">13254 16707 32591 0,'0'0'1440'0,"2"7"304"0,-1 3-1392 0,0-1-352 16,-2-2 0-16,1 3 0 0,-1 1 2064 0,-2-2 352 0,0 4 64 0,1-2 16 16,-2 2-1360-16,0 0-272 15,0 0-48-15,0-1-16 0,0-1-480 0,0 2-80 0,0-5-32 16,0 2 0-16,2-3-208 0,-1 3 176 0,3-10-176 0,-3 6 160 15,3-6-160-15,-2 7 0 0,2-7 0 0,0 0 0 16,0 0-128-16,0 0-16 0,0 0 0 0,0 0 0 16,0 0 144-16,0 0 0 0,0 0 0 0,4-7 0 15,1-2 0-15,0 1-160 0,0-5 160 0,2 2-160 16,0-2 160-16,-1 0 0 0,1-2 0 0,1 1-128 0,-2 0 128 0,2 1-160 16,0 0 160-16,0 2-160 15,0 1-224-15,-1-2-32 0,1 4-16 0,0 2 0 0,1-3 48 0,-1 2 16 16,1 3 0-16,3-2 0 0,4 2 192 0,-4 1 48 15,-12 3 0-15,9 0 0 0,1 3 128 0,1-2 0 16,-2 4 0-16,-1-1 0 0,0 3 0 0,-1 0 176 16,0 3-176-16,0 0 192 0,-4 3 16 0,0-2 16 15,0 0 0-15,-2 4 0 0,-1-2 288 0,-1 0 48 16,-2 0 16-16,-1-2 0 0,-1-1-176 0,1 3-16 16,0-4-16-16,1 2 0 0,0-2-176 0,0 2-48 15,3-11 0-15,-3 6 0 0,3-6-144 0,0 0 0 16,2 11 0-16,-2-11 0 0,0 0 0 0,6 6 128 15,3-3-128-15,3-3 0 16,1 0-2624-16,6 0-624 0</inkml:trace>
  <inkml:trace contextRef="#ctx0" brushRef="#br0" timeOffset="103747.47">13834 16521 7359 0,'0'0'656'0,"0"0"-528"0,0 0-128 0,0 0 0 15,-5 3 2576-15,0 1 496 16,0-2 80-16,0 2 32 0,5-4-1056 0,-7 3-208 0,0 1-32 0,7-4-16 15,-6 0-272-15,6 0-48 0,-7 0-16 0,7 0 0 16,0 0-480-16,-6 0-96 0,6 0-32 0,0 0 0 16,-5-4-352-16,5 4-80 0,-4-7-16 0,4 7 0 15,-3-6-224-15,2-1-32 0,1 1-16 0,1-1 0 16,2 1-80-16,-1-1 0 0,2 0-128 0,1 1 192 16,1-1-48-16,0-1-16 0,1 3 0 0,-1 1 0 15,1 0-128-15,-1 0 192 0,2-1-192 0,0 1 192 0,0 2-64 0,-1-2-128 16,-1 4 192-16,1 0-64 0,0 0 0 0,0 2-128 15,0 0 192-15,-1 3-64 0,-1-1 16 0,-1 4 0 16,-1 1 0-16,0 1 0 0,-2 2-16 0,0 0 0 16,-2 1 0-16,0 0 0 0,-2 0-128 0,0 0 0 15,-1 4 0-15,-1-1 0 0,0-2 288 0,-2 2-32 16,1-3 0-16,-1 4 0 0,2-4-96 0,-2-2-32 16,2-2 0-16,0-1 0 0,0-2-128 0,-1-2 0 15,6-4 0-15,-5 6 128 0,5-6-128 0,0 0 0 16,0 0 0-16,0 0 0 0,0 0 0 0,0 0 0 15,0 0 0-15,0 0 0 0,0 0 0 0,0 0 0 16,7 0 0-16,1-3 0 0,0-1 0 0,1-1 0 16,1 1 0-16,1-3 0 0,0 3 0 0,3-2 0 15,-3 2 0-15,1-3 0 0,1 5 0 0,0-2 0 16,0 1 128-16,0-1-128 0,-1 2 0 0,0 2-272 16,0 0 64-16,-2 0 16 15,-1 0-3184-15,1 5-624 0</inkml:trace>
  <inkml:trace contextRef="#ctx0" brushRef="#br0" timeOffset="104431.23">14433 16670 1839 0,'0'0'160'0,"0"0"-160"16,7-4 0-16,-2-2 0 0,-3-1 5888 0,4 1 1152 16,-1-1 240-16,0 1 32 0,-4-3-5136 0,2 1-1040 15,-2-4-208-15,-1 1-32 0,-2 1-560 0,-2-1-96 16,-1 2-32-16,-1-1 0 0,0 1-16 0,-3 1 0 16,-2 1 0-16,1 2 0 0,-3 1 304 0,1 0 48 15,-1 4 16-15,-2 0 0 0,-2 3-80 0,-1 1-16 16,0 0 0-16,-2 5 0 0,-1-3 144 0,4 5 32 15,-1-2 0-15,-1 1 0 0,1 5-112 0,0-2-16 16,-1 3 0-16,2 1 0 0,3 0-128 0,-1 6-16 16,6-3-16-16,0 0 0 0,0-1-16 0,1 2 0 15,3-4 0-15,1 3 0 0,4-3-96 0,1 1-32 16,3-3 0-16,3 0 0 0,2 0-64 0,3 1-16 16,2-2 0-16,3-1 0 0,3-4-128 0,-1 2 0 15,0-2 0-15,0-3 0 0,1-2-320 0,1 0-64 16,-1-1 0-16,-1-2 0 15,1-2-128-15,-4-2-16 0,-1-1-16 0,0-2 0 0,-2-3 224 0,0 1 32 0,1-4 16 0,2 1 0 16,0-3 96-16,2-6 32 0,-2 1 0 0,-2-1 0 16,-2-1-16-16,-2-1 0 0,0 2 0 0,-5-1 0 15,-2 2 32-15,-3-2 0 0,-2-2 0 0,0 2 0 16,-2 2 128-16,-3-1-128 0,-1 3 128 0,-1 1-128 16,-1 2 128-16,-2 1 0 0,0 4 0 0,0 1 0 15,0 1 128-15,1 5-128 0,-1-2 128 0,0 4-128 0,-1 1 144 0,1 2-144 16,0-1 192-16,1 5-192 0,-1-1 448 0,1 1-32 15,1 1 0-15,-1 1 0 0,2-1 224 0,1 1 32 16,1 2 16-16,1-2 0 0,2-1-32 0,3 3 0 16,2-3 0-16,2 1 0 0,2 2-336 0,2-5-64 15,2 1 0-15,1-3-16 0,2 2-240 0,1-3 0 16,2 1 0-16,0 0 0 0,1-1 368 0,2-1 16 16,3-1 16-16,2-1 0 0,-1-3-400 0,2 0-144 15,0 2 0-15,4-2 0 0,-2-1 144 0,-1 1 0 16,-1 0 160-16,-3-4-160 0,-2 0-176 0,-2 1-128 15,-1-3-16-15,-3 1-16 16,-3 1-2944-16,-3 1-592 0</inkml:trace>
  <inkml:trace contextRef="#ctx0" brushRef="#br0" timeOffset="105415.88">14509 17169 4607 0,'14'2'400'0,"-6"-2"-400"15,-1 0 0-15,-1 2 0 0,1-2 3712 0,-7 0 640 16,0 0 144-16,5 0 32 0,-5 0-2480 0,0 0-480 16,0 0-96-16,0 0-32 0,0 0-800 0,0 0-176 15,0 0-16-15,-9-6-16 0,-4 2-16 0,-2-3 0 16,-4 3 0-16,-2-2 0 0,-4 1 496 0,-4-2 112 16,-4 3 0-16,-9 0 16 0,-7 2 80 0,2-2 16 15,-8 1 0-15,-4 2 0 0,0-5-304 0,-5 5-64 16,-9 1-16-16,-4-2 0 0,-4 2-176 0,-17-3-48 15,7 3 0-15,8 0 0 0,1 0-192 0,1 0-32 0,-1 3-16 0,3-3 0 16,4-3-288-16,7 3 160 0,7-1-160 0,3-2 128 16,3 3 0-16,1 0-128 0,1 0 192 0,2 0-64 15,0 0 32-15,5 3 0 0,4-2 0 0,12-1 0 16,1 3 16-16,4-1 0 0,3-1 0 0,1 2 0 16,1-3 16-16,6 3 16 0,3-2 0 0,1 2 0 15,3-3-32-15,7 0-16 0,0 0 0 0,0 0 0 16,8 4-880-16,3-1-176 0,2 0-48 0,4 0 0 15,1 1-1520-15,2 0-304 0,1 1-64 0</inkml:trace>
  <inkml:trace contextRef="#ctx0" brushRef="#br0" timeOffset="106099.4">12809 17340 11967 0,'-17'-3'528'0,"17"3"112"0,-7 0-512 0,1 0-128 0,-2 0 0 0,0 0 0 0,-1-1 4096 0,-1 1 768 16,-2 0 176-16,-1 1 16 16,-2 2-2944-16,1-3-576 0,-2 0-128 0,-1 2-32 0,0 0-608 0,0 0-112 15,0-2-16-15,5 4-16 0,0-1-176 0,1-2-16 16,-1 2-16-16,1 1 0 0,2-2-80 0,1 2-16 16,2 1 0-16,1-1 0 0,5-4 32 0,0 0 0 15,-2 4 0-15,4 3 0 0,-2-7 112 0,4 6 32 16,1 4 0-16,1-7 0 0,3 4-96 0,3 0-16 15,1-1 0-15,2 1 0 0,0-3-240 0,6 5-144 16,2-3 160-16,-2 1-160 0,0-1 0 0,-2 2 0 16,0-1 0-16,-2 2 0 0,-3-1 0 0,-2-2 128 15,-2 4-128-15,1 0 0 0,-2-1 0 0,-4-1 0 16,-5 1 128-16,-1 2-128 0,-2-1 192 0,-2-1 0 16,-3 2 0-16,-1 2 0 0,-3-3-192 0,-1 0 144 15,-1 0-144-15,-2 1 128 0,-1-2-128 0,-1 0 0 16,-1-1 0-16,0-4 0 0,-1 1 0 0,6-4 0 15,-1 2 0-15,1-3 0 0,1 0 0 0,1 0 0 16,0-3 0-16,2 2 0 0,0-4 0 0,3 1 0 0,1 1 0 0,4-1 0 31,-1-2-1936-31,3-5-272 0,3 5-48 0,3-1-15792 0</inkml:trace>
  <inkml:trace contextRef="#ctx0" brushRef="#br0" timeOffset="106330.11">12902 17387 30063 0,'0'0'1328'0,"0"0"272"0,0 0-1280 0,1 6-320 15,-1-6 0-15,2 10 0 0,-1 0 2064 0,-2-3 352 16,-2 3 64-16,0-1 16 0,2 2-1216 0,0-1-256 16,-2-1-32-16,1 4-16 0,-1-2-368 0,0 2-80 15,2 0-16-15,0 1 0 0,1-2-208 0,0-1-48 16,-2 2-16-16,1-3 0 0,-2-2-240 0,3 1 144 15,2-2-144-15,2-1 128 0,1 1-128 0,0-3 0 16,-5-4 0-16,0 0 0 16,7 0-1152-16,-1 0-224 0,1 0-32 0,1-4-16 15,2 0-2320-15,1-2-464 0</inkml:trace>
  <inkml:trace contextRef="#ctx0" brushRef="#br0" timeOffset="106749.66">13117 17393 23327 0,'0'0'1024'0,"0"0"224"0,0 0-992 0,0 0-256 16,0 0 0-16,1 7 0 0,-1-7 2688 0,0 6 512 16,0 4 80-16,-1-4 32 0,-2 2-1264 0,-1 1-256 0,0 2-64 0,-1-1 0 15,0 1-752-15,0 0-144 16,-2 3-48-16,0-1 0 0,2-2-320 0,1 5-64 0,-1-3-16 0,0 0 0 16,1-2-208-16,0 2-48 0,1-3-128 0,1 0 192 15,0-3-192-15,2-7 0 0,0 7 0 0,0-7 0 16,0 0 0-16,0 0 0 0,0 0 0 0,0 0 0 15,8-4-144-15,0 0 144 0,1-2-208 0,2-4 80 16,-1 0-192-16,1-3-48 0,-1 0 0 0,1-4 0 16,-1 1-464-16,1 2-80 0,-1-3-32 0,3 1 0 31,-1-1-128-31,0 4-16 0,0-4-16 0,1 4 0 0,-2-1 160 0,1 4 48 0,0 1 0 0,0 1 0 0,-2 1 528 0,1 2 112 16,-1 4 32-16,-1-2 0 0,1 6 352 0,-3 1 64 15,1 0 0-15,-2 5 16 0,-2-3 944 0,-1 2 192 16,3 4 48-16,2-1 0 0,1 2-112 0,-5 0-32 15,-6 1 0-15,0 2 0 0,-2 1-544 0,0 0-96 16,0-1-32-16,1 1 0 0,2-3-336 0,0 2-80 16,-1-3-16-16,1-3 0 0,1 1-144 0,-1-2 0 15,-1 1 0-15,2-3 0 0,0-7 0 0,0 0 0 16,2 4 0-16,-2-4 0 16,0 0-1408-16,0 0-224 0,0 0-32 0,12-4-16912 0</inkml:trace>
  <inkml:trace contextRef="#ctx0" brushRef="#br0" timeOffset="107233.93">13578 17350 11967 0,'0'0'528'0,"0"0"112"0,-7 3-512 0,7-3-128 0,-6 1 0 0,0 2 0 16,0-3 4384-16,6 0 848 0,0 0 160 0,0 0 48 0,-7-3-3536 0,2 2-704 15,5 1-144-15,0 0-32 0,-4-3-608 0,0-1-128 16,4 4-32-16,0 0 0 0,0-6-256 0,0 6 160 16,2-10-160-16,0 3 128 0,1 0-128 0,1 3 128 15,1-1-128-15,2 1 128 0,0 0 16 0,3 1 0 16,-1-3 0-16,1 3 0 0,2 2 0 0,-3-2 0 15,-9 3 0-15,8 3 0 0,1-3-16 0,-1 1 0 16,-1 2 0-16,-1 0 0 0,-6-3 0 0,5 6-128 16,-5-6 192-16,4 8-64 0,-2 1 16 0,-2 2 0 15,-2-2 0-15,-2 1 0 0,0 1-16 0,-2 2-128 16,-2-4 192-16,0 1-64 0,-1 1 80 0,2-2 16 16,4-1 0-16,-4 1 0 0,-3-2-224 0,-1-1 0 15,3-2 128-15,-1-1-128 0,0 1 0 0,9-4 0 16,0 0 0-16,0 0 0 0,0 0 0 0,0 0 0 15,0 0 0-15,0 0 0 0,8 0 0 0,-8 0 0 16,0 0 0-16,9 0 0 0,4 0 0 0,-1-3 128 16,-3 2-128-16,1 1 0 0,3-3 128 0,2 3-128 15,1-2 0-15,-1 0 0 16,0 0-352-16,0-2-160 0,1 4-48 0,-1-3 0 16,-1 2-2304-16,0-2-464 0</inkml:trace>
  <inkml:trace contextRef="#ctx0" brushRef="#br0" timeOffset="107867.38">14188 17370 25455 0,'0'0'1120'0,"0"0"240"0,0 0-1088 0,7-4-272 15,-2 1 0-15,-1-3 0 0,-2-1 1568 0,0 1 256 16,-2-1 48-16,-2-1 16 0,-1 2-928 0,-4-1-192 15,-1 1-48-15,-1 2 0 0,-3 1-272 0,0-1-48 16,-1-1-16-16,-2 4 0 0,-4-2 48 0,1 3 0 16,-2 3 0-16,1-2 0 0,-2 5-48 0,1 1 0 15,0-1 0-15,2 1 0 0,1 2-112 0,3-1-16 16,4 1-16-16,0 2 0 0,-2-1-48 0,-1 3-16 16,4 0 0-16,1 0 0 0,1 1 16 0,2-1 0 15,0 0 0-15,2 6 0 0,3-2-16 0,2 0 0 16,0-3 0-16,2-1 0 0,3 0-176 0,-1 1 160 15,2-3-160-15,-1 2 160 0,-2-4-160 0,5 1 0 16,7 0 0-16,3-3-176 0,-5 0-160 0,0-2-48 16,2-4 0-16,4-1 0 0,4 0 32 0,-3-3 0 15,-5-4 0-15,2 0 0 0,0-3 176 0,2-2 48 16,0 0 0-16,-2-3 0 0,-4-2 128 0,0 0-192 16,-1 1 192-16,-2-5-192 0,-3 3 192 0,-2 3-160 0,-2 0 160 0,-1 0-160 15,-2-2 160-15,0 1-160 0,-2-1 160 0,0 2-160 16,-2 0 160-16,0-2 0 0,-2 1 0 0,0 6-128 15,-1 1 128-15,-2 1 0 0,1 1 0 0,-2 1 0 16,-1-1 0-16,-2 5 0 0,1-2 0 0,-6 1 128 16,-1 3 0-16,-1 0 16 0,-1 0 0 0,1 3 0 15,1 1 208-15,1 1 32 0,0-1 16 0,3 2 0 0,4-2 112 0,-3 3 0 16,-3 2 16-16,0-1 0 0,2 1 16 0,3-1 0 16,2 1 0-16,3-2 0 0,5-7-128 0,-2 9-32 15,-2 1 0-15,2-2 0 0,2-8-112 0,5 9-16 16,7 0-16-16,1-1 0 0,-1-4-240 0,-2 3 176 15,-1-1-176-15,3 1 160 0,2-4-160 0,2 0 0 16,1-3 0-16,4 3 0 0,3 0 0 0,-1-3 0 16,0 0 0-16,-1-3 0 0,0 0 0 0,0 2 0 15,-1-4 0-15,-4 1 0 0,2 0-160 0,-8 1 160 16,1-3-208-16,-1 2 80 16,-2-3-2368-16,-1 1-480 0,-3-3-96 0</inkml:trace>
  <inkml:trace contextRef="#ctx0" brushRef="#br0" timeOffset="109539.61">12716 18365 2751 0,'0'0'128'0,"0"0"16"15,0 0-144-15,0 0 0 0,0 0 0 0,0 0 0 0,0 0 3568 0,0 0 672 16,0 0 144-16,0 0 32 0,0 0-1984 0,7 0-400 16,-7 0-80-16,5 0-16 0,-5 0-304 0,8 0-64 15,-2 0-16-15,1-2 0 0,-7 2-336 0,8-2-80 16,-1 0-16-16,1 2 0 0,-1-3-368 0,1 2-80 16,0 1-16-16,-1-3 0 0,3 3-480 0,-3-3-176 15,3 2 0-15,-1 1 144 0,-1-3 64 0,0 3 16 16,-1 0 0-16,0 3 0 0,-7-3-224 0,0 0 176 0,6 1-176 0,-6-1-11392 15,6 6-2384-15</inkml:trace>
  <inkml:trace contextRef="#ctx0" brushRef="#br0" timeOffset="109768.64">12785 18435 8287 0,'0'0'736'16,"0"0"-592"-16,0 0-144 0,6 6 0 0,-6-6 4800 0,6 4 912 15,-6-4 192-15,0 0 48 0,7 3-3808 0,-7-3-752 16,8 0-160-16,-8 0-16 0,7 0-768 0,1 0-160 16,-1 1-32-16,1-1 0 0,0-1 0 0,-1-2 0 15,3 3 0-15,-1-3 0 0,0 3-64 0,1 0 0 16,0-1-16-16,-1-2 0 0,0 3-176 0,0 0 0 16,0 0 144-16,0 0-144 0,1 0 0 0,-1 0 0 15,-1 0 0-15,1 0-16336 0</inkml:trace>
  <inkml:trace contextRef="#ctx0" brushRef="#br0" timeOffset="110009.38">13353 18209 16575 0,'0'0'736'0,"0"0"160"0,0 0-720 0,6 7-176 0,-1-1 0 0,3 4 0 15,1-3 4928-15,-3 3 960 0,-8 0 192 0,1 3 48 16,1-2-3936-16,4 2-784 0,2 0-144 0,-3 4-48 16,-7-1-512-16,0 1-128 0,0 0 0 0,2 0-16 15,0 1-240-15,0-1-32 0,-1-3-16 0,2 0 0 16,-1-1-272-16,2 0 128 0,0-4-128 0,0-4 0 16,0-5 0-16,0 0 0 0,0 0 0 0,0 0 0 15,0 0-1024-15,0 0-256 0,0 0-48 0</inkml:trace>
  <inkml:trace contextRef="#ctx0" brushRef="#br0" timeOffset="110814.39">11884 16949 10127 0,'0'0'896'0,"0"0"-704"0,0 0-192 0,0 0 0 16,0 0 3744-16,0 0 720 0,6 0 144 0,-6 0 16 15,0 0-1920-15,0 0-384 0,0 0-80 0,6 2 0 16,1 0-800-16,-1-2-160 0,2 0-16 0,0 3-16 16,0-3-544-16,1 0-128 0,-1 1 0 0,2-2-16 15,2 1-304-15,0 0-48 0,0 0-16 0,1 0 0 16,0 0-192-16,0 0 128 0,-1-3-128 0,0 3 0 15,-2-2 128-15,-1 2-128 0,-1 0 0 0,0 0 0 16,-8 0-1408-16,0 0-384 0,0 0-80 0,0 0-9536 16,0 0-1904-16</inkml:trace>
  <inkml:trace contextRef="#ctx0" brushRef="#br0" timeOffset="111036.48">11916 17139 7359 0,'0'0'656'0,"0"0"-528"15,0 0-128-15,0 0 0 0,0 0 3632 0,0 0 688 16,0 0 144-16,0 0 16 0,0 0-1520 0,0 0-304 16,0 0-64-16,0 0-16 0,8 2-960 0,0-2-192 15,1-2-32-15,0 0-16 0,1 2-400 0,2-3-80 16,0 2 0-16,1-2-16 0,0 3-192 0,2-3-48 16,-2 2 0-16,0 1 0 0,0 0-336 0,0-2-80 15,-1 4-16-15,-1-2 0 0,0 4-208 0,-2-4 144 16,-1 3-144-16,-8-3 128 15,7 4-2560-15,-7-4-512 0</inkml:trace>
  <inkml:trace contextRef="#ctx0" brushRef="#br0" timeOffset="111802.46">11811 15459 1839 0,'0'0'0'0,"0"0"160"0,8 0-160 0,-8 0 0 15,-9 0 0-15,9 0 0 0,0 0 4640 0,0 0 896 16,0 0 176-16,0 0 48 0,0 0-3264 0,0 0-640 16,0 0-128-16,0 0-16 0,0 0-368 0,0 0-64 15,5-7 0-15,2 3-16 0,-1-2-192 0,2 2-48 16,-2 1 0-16,2-1 0 0,1 2-192 0,1-2-32 16,-1 1-16-16,1 3 0 0,2 0-288 0,1 0-64 15,2 0-16-15,0 0 0 0,2 3-240 0,0-3-48 16,-1 1-128-16,0 2 192 15,0-1-640-15,-3 2-128 0,-2-1-16 0,0 1-17312 0</inkml:trace>
  <inkml:trace contextRef="#ctx0" brushRef="#br0" timeOffset="111975.39">11883 15628 33983 0,'0'0'1504'0,"7"4"304"0,3 0-1440 0,-1-2-368 0,-9-2 0 0,0 0 0 16,9 4 1536-16,2-1 224 0,1-3 48 0,-1 0 16 16,1 0-1072-16,0-3-224 0,1 3-32 0,0-4-16 0,0 2-320 0,0 0-160 15,1 4 160-15,-1 0-160 0,0-2 144 0,-1 0-144 16,-1 0 128-16</inkml:trace>
  <inkml:trace contextRef="#ctx0" brushRef="#br0" timeOffset="112803.87">10656 13807 7359 0,'0'0'656'0,"0"0"-528"0,0 0-128 0,0 0 0 16,0 0 2192-16,0 0 416 0,12-3 80 0,-2 0 0 15,-10 3-976-15,0 0-208 0,0 0-32 0,0 0-16 16,0 0-176-16,0 0-48 0,4-4 0 0,-4 4 0 16,0 0 240-16,0 0 64 0,5-4 0 0,-5 4 0 15,7-3 208-15,-7 3 48 0,0 0 16 0,0 0 0 0,8-3-464 0,0 0-112 16,-8 3-16-16,9 0 0 0,-1 0-448 0,-1 0-80 16,1 0-32-16,2 0 0 0,0 0-368 0,-2 0-80 15,0 0-16-15,0 0 0 0,-1 0-192 0,3 0 128 16,-1 0-128-16,1 0 0 15,1 3-384-15,-1-2-160 0,-1-1-32 0,-2 0-16 16,-2 0-3168-16,-1 2-624 0</inkml:trace>
  <inkml:trace contextRef="#ctx0" brushRef="#br0" timeOffset="113007">10665 14013 30687 0,'0'0'1360'0,"0"0"288"0,4 8-1328 0,1-2-320 16,-5-6 0-16,5 7 0 0,-5-7 1952 0,0 0 320 16,0 0 64-16,7 3 16 0,0-3-1264 0,0 2-240 15,1 0-48-15,1-2-16 0,1-2-432 0,0 0-96 16,1-1 0-16,3 2-16 0,0-2-112 0,1 0-128 16,-1 0 176-16,2 0-176 0,0 2 128 0,-1-2-128 0,0 3 0 0,-1 0-19152 15</inkml:trace>
  <inkml:trace contextRef="#ctx0" brushRef="#br0" timeOffset="114572.04">17575 12455 13823 0,'0'0'1216'0,"0"0"-960"16,0 0-256-16,0 0 0 0,0 0 3392 0,0 0 624 15,-4 6 128-15,4-6 16 0,0 0-1920 0,0 0-400 16,-4 4-80-16,4-4-16 0,0 0-912 0,0 0-176 15,0 0-32-15,0 0-16 0,0 0-256 0,0 0-48 0,0 0-16 0,0 0 0 16,0 0 64-16,0 0 16 0,0 0 0 0,7-4 0 16,2-1-112-16,0-2-32 0,1 3 0 0,1-2 0 15,-1 2-96-15,1-1-128 0,1 1 176 0,-1 0-176 16,0 0 192-16,1 1-192 0,1 1 192 0,-1 0-192 16,-1 2 128-16,1 2-128 0,-1 0 0 0,0 2 0 0,3 1 144 15,-3-1-144-15,-2 3 0 0,-5-1 144 0,-5 1-144 0,-3 3 0 16,-1 1 0-16,-2-2 128 0,0 4-128 0,-1-2 0 15,-2 2 0-15,0 1-176 0,-3-1 176 0,2 0 0 16,0 1 0-16,0-4-128 0,-1-1 128 0,2 2 0 16,-1-5 0-16,2-2-128 0,0 1 128 0,1-1 0 15,2 0-144-15,6-4 144 0,-7 0 0 0,7 0 0 16,0 0 0-16,0 0 0 0,0 0 0 0,0 0 0 16,0 0 0-16,0 0 0 0,11-1 0 0,-2-2 0 15,-9 3 0-15,9 0 128 0,1 0-128 0,1 0 192 16,-2-2-192-16,3 2 192 0,1 2 16 0,1-2 16 15,2 4 0-15,1-1 0 0,0 3 32 0,1-2 16 16,2 3 0-16,-3-3 0 0,-4 2-272 0,2 1 128 16,-1 2-128-16,-5-2 0 0,-7 3 272 0,-4 1-48 15,0-2-16-15,-4 1 0 0,-2 3 112 0,-2 0 32 16,-4 0 0-16,-1 1 0 0,-1-4-208 0,1 3-144 16,-1-2 192-16,0-2-192 0,-1-1 128 0,3-2-128 15,2-2 0-15,0 1 0 0,1-3 0 0,0 0 0 0,-1-2 0 0,2 0 0 16,-1-2-192-16,2 0 16 0,0 0 0 0,1-2 0 15,2 1 304-15,0-1 48 0,1-2 16 16,2 3 0 0,3 3-912-16,0 0-176 0,4-8-48 0,0 2-12064 0,-4 6-2416 0</inkml:trace>
  <inkml:trace contextRef="#ctx0" brushRef="#br0" timeOffset="114767.39">18116 12815 23039 0,'13'9'1024'0,"-8"-5"192"0,2 0-960 0,-1 2-256 16,-1-3 0-16,-5-3 0 0,6 4 5632 0,-1 0 1088 16,0-2 224-16,-5-2 32 0,0 0-5408 0,0 0-1088 15,0 0-224-15,0 0-32 0,0 0-224 0,0 0-128 16,0 0 128-16</inkml:trace>
  <inkml:trace contextRef="#ctx0" brushRef="#br0" timeOffset="120159.67">19271 12478 12671 0,'0'0'560'0,"0"0"112"0,0 0-544 0,0 0-128 15,8 0 0-15,-8 0 0 0,0 0 1248 0,0 0 224 16,0 0 32-16,0 0 16 0,0 0-480 0,0 0-80 16,0 0-32-16,0 0 0 0,0 0 112 0,2-6 32 15,-2 6 0-15,0 0 0 0,-2-7 256 0,-1 0 48 16,3 7 16-16,-5-3 0 0,-3-3 16 0,-1 5 0 16,-2-2 0-16,1 1 0 0,-1 2-448 0,0 0-64 15,-2 0-32-15,-2 2 0 0,1-2-352 0,-2 3-64 0,-1 1 0 0,0 0-16 16,0 2-192-16,1 0-48 0,2-2 0 0,2 2 0 15,2-2-64-15,0 3 0 0,3-3-128 0,1 2 192 16,6-6-32-16,0 0-16 0,0 7 0 0,2-1 0 16,-1 1 48-16,3-1 0 0,0 1 0 0,1-3 0 15,2 2 192-15,0 3 64 0,4-2 0 0,1 1 0 16,0 1-448-16,1-2 128 0,1-1-128 0,2 1 0 16,2 1 0-16,3 1 0 0,-1 1 128 0,-2-3-128 0,0 2 0 0,-2-3 0 15,-3 2 0-15,0-1 0 0,-1-1 0 0,-3 1 0 16,-2-3 0-16,-2 2 0 0,-5-6 0 0,3 10 208 15,-2-4-48-15,-2 2-16 0,-3-1 32 0,-2 2 0 16,0-3 0-16,-3 3 0 0,-3 2-176 0,-1-5 160 16,0 1-160-16,-3 1 160 0,-1-3-160 0,0-1 0 15,0 0 0-15,-1-1 0 0,-1-2 0 0,2 2-144 16,0-1 144-16,5-2 0 0,1 0 0 0,0 0 0 16,2 0 0-16,1-2 0 0,2 2 0 0,6 0 0 15,0 0 0-15,0 0 0 16,-2-7-1600-16,2 7-352 0,6-8-80 0,1-1-10192 15,4 2-2048-15</inkml:trace>
  <inkml:trace contextRef="#ctx0" brushRef="#br0" timeOffset="120409.21">19484 12575 8287 0,'0'0'736'0,"0"0"-592"0,0 0-144 0,0 0 0 16,0 0 4608-16,0 0 896 0,0 0 192 0,0 0 16 15,0 0-3248-15,0 0-656 0,0 0-128 0,0 0-16 16,-4 4-448-16,2 1-96 0,-2-1-16 0,1 4 0 16,1 1-208-16,-1 0-64 0,2 2 0 0,-2-1 0 15,-2 3-192-15,1 0-64 0,1 2 0 0,2 1 0 16,-2 1-192-16,2-2-32 0,2 0-16 0,2 0 0 16,0 3-192-16,-1-5-144 0,1 0 192 0,0 0-192 15,2-3 0-15,-1 1 0 0,-3-5 0 0,3 1 0 16,2-1-1424-16,1-2-400 0,-7-4-80 0,8 3-16368 15</inkml:trace>
  <inkml:trace contextRef="#ctx0" brushRef="#br0" timeOffset="120859.89">19723 12588 29887 0,'0'0'1328'0,"0"0"272"0,2 7-1280 0,1-1-320 16,-3-6 0-16,1 8 0 0,1-1 2496 0,0 2 448 15,2-3 96-15,-3 2 16 0,-2 1-1776 0,0 2-368 16,1-2-64-16,-1 2-16 0,-3-1-432 0,0 2-80 16,1-2-32-16,0 3 0 0,0 0-112 0,-1-1-32 15,1 1 0-15,0 0 0 0,1 1-16 0,-1-1-128 16,1-3 192-16,-1-1-64 0,0-1-128 0,2 1 0 16,1-9 0-16,0 0 0 0,0 4 0 0,0-4 0 15,0 0 0-15,0 0 0 0,0 0 0 0,0 0-176 0,0 0 176 0,5-8-192 16,0-1 192-16,1-4-192 0,-1 0 192 0,1-1-192 15,1-2 192-15,2-1 0 0,0 2 0 0,1 0-128 16,-4-1 128-16,2 2 0 0,0 1 0 16,0-1 0-16,-2 1 0 0,2 5 0 0,1-1 0 0,0 3 0 15,-1-1 0-15,1 1 0 0,3 4 128 0,3 0-128 16,0-1 128-16,-4 6-128 0,-11-3 160 0,6 4-160 16,5 2 176-16,-5 3-176 0,-3-2 192 0,2 3-192 15,2 1 192-15,-5-1-192 0,-4 3 192 0,-1 3-192 0,4-1 208 16,-2 3-64-16,-4-4-16 0,1 3 0 0,3-1 80 0,1 1 16 15,0 0 0-15,0-4 0 0,-3 3-224 0,2-3 128 16,2-3-128-16,-1 4 0 0,-1-7 0 0,1 3 128 16,1-3-128-16,-1 0 0 0,-1 0 0 0,6-2 0 15,4-1 0-15,2 0 0 16,-2-2-976-16,4-2-240 0,3-2-64 0,5 2-12080 16,3-4-2416-16</inkml:trace>
  <inkml:trace contextRef="#ctx0" brushRef="#br0" timeOffset="121493.38">20547 12689 14735 0,'0'0'1312'0,"0"0"-1056"16,0 0-256-16,0-7 0 0,0 7 3312 0,3-6 592 16,3-2 128-16,-4 1 32 0,-2-2-2448 0,0-1-480 0,2-1-112 0,-4-2 0 15,-2 0-432-15,-1 0-80 0,-1 0 0 0,0 0-16 16,1 2 32-16,-5 4 16 0,-9 1 0 0,0 2 0 16,2 2 112-16,0 2 32 0,0 2 0 0,-2 2 0 15,1 3-208-15,0-1-32 0,-1 4-16 0,1 3 0 16,0 1-176-16,2 2-16 0,1-2-16 0,1 2 0 15,1 1-32-15,1 3 0 0,2-6 0 0,-1 6 0 0,6-1-32 0,1 1-16 16,1 0 0-16,3-2 0 0,0 2-16 0,3-1-128 16,2 1 192-16,3-1-64 0,0-4-128 0,1 1 0 15,4 1 0-15,2-4 128 0,2 0-128 0,-2-3 0 16,-1-1 0-16,0-5 0 0,0 0-192 0,2-1 16 16,-2 0 16-16,4-2 0 0,0-5-192 0,4-3-32 15,4-3-16-15,-3 1 0 0,-6-4 64 0,-2 0 16 16,1-4 0-16,0 0 0 0,-1-3 176 0,1-1 144 15,-1-3-192-15,-6-2 192 0,-7 4-192 0,1-2 192 16,-2 1-192-16,-2 3 192 0,-4-3-144 0,0 3 144 16,-2 3 0-16,-1 0-144 0,-2 1 144 0,-3 3 0 15,-2 3 0-15,-1 3 0 0,-1 0 0 0,0 4 0 16,2-1 0-16,0 4 0 0,1 1 0 0,1 2 192 16,1 0-64-16,0 3 0 0,-1 0 32 0,3 2 16 15,0-4 0-15,3 3 0 0,-1-1 80 0,1 1 32 16,1-1 0-16,2 1 0 0,2-1 208 0,5 3 32 15,-3-9 16-15,5 8 0 0,-1 1-96 0,3-1-32 16,1-2 0-16,1 0 0 0,-1-2-144 0,2 3-16 0,3-3-16 16,-2-2 0-16,-2 2-240 0,4-1 0 0,5 1 128 0,7-4-128 15,-3 0 0-15,1 0 0 0,-1 0 0 0,0-4 0 16,0 1 0-16,-2-1-128 0,-3 0 128 0,0-1-13552 16,-1-2-2640-16</inkml:trace>
  <inkml:trace contextRef="#ctx0" brushRef="#br0" timeOffset="122391.38">20921 12722 12895 0,'0'0'1152'0,"0"0"-928"15,0 0-224-15,0 0 0 0,0 0 3632 0,0 0 672 16,8 2 144-16,-8-2 32 0,0 0-2208 0,0 0-432 16,0 0-96-16,0 0-16 0,0 0-1056 0,0 0-224 0,1 7-32 0,-1-7-16 15,0 0-400-15,0 0 0 16,0 0 0-16,0 0 0 0,0 0 0 0,0 0 0 0,0 0 0 0,0 0 0 16,0 0 0-16,0 0-176 0,0 0 176 0,0 0-128 15,0 0 128-15,0 0 0 0,0 0 0 0,0 0-128 16,0 0 128-16,0 0 0 0,0 0 0 0,0 0 0 0,0 0 0 0,6-5 0 15,1 3 0-15,-7 2 0 0,0 0 240 0,0 0 80 16,0 0 0-16,0 0 16 16,0 0 624-16,0 0 112 0,0 0 16 0,0 0 16 0,0 0-432 0,-1 8-96 15,-2-1 0-15,3-7-16 0,-3 6-400 0,3-6-160 16,0 0 128-16,0 0-128 0,0 0 0 0,0 0 0 16,0 0 0-16,0 0 0 15,0 0-640-15,0 0-176 0,0 0-16 0,0 0-11568 16,0 0-2304-16</inkml:trace>
  <inkml:trace contextRef="#ctx0" brushRef="#br0" timeOffset="122743.98">21311 12422 8287 0,'0'0'368'0,"0"0"80"0,0 0-448 0,0 0 0 0,7-3 0 0,0 3 0 16,-2-1 5824-16,-5 1 1088 0,0 0 224 0,5 0 32 15,-5 0-4544-15,0 0-928 0,0 0-176 0,5 6-48 16,0 2-352-16,-2 1-80 0,-3-1-16 0,-1 4 0 16,-2 3-320-16,-1 2-64 0,0-2 0 0,-2 5-16 15,-1 1-224-15,2-4-32 0,-2 1-16 0,0-1 0 16,1 4-128-16,0 1-32 0,-2-1 0 0,1 2 0 15,3-2-192-15,-1 5 0 0,1 0 128 0,0-2-128 16,-1-3 0-16,4 1 176 0,5-3-176 0,-2-2 160 16,0-2-160-16,2-2 0 0,3-3 0 0,1 0 0 15,-1-1-576-15,2-1-112 0,3-2-16 0,0 1 0 16,2-7-1152-16,-1 0-224 0,0 0-48 0,4-4-16 16,2-3-1696-16,-2 3-352 0</inkml:trace>
  <inkml:trace contextRef="#ctx0" brushRef="#br0" timeOffset="122905.13">21517 12668 9215 0,'-18'-9'816'0,"14"2"-656"16,4 7-160-16,-4-4 0 0,-3 0 3216 0,1 2 624 16,-1-2 112-16,-2 4 16 0,-3-3-976 0,-2 3-208 15,-1 0-32-15,-4 3-16 0,-2-2-1136 0,0 4-208 16,0-1-48-16,0 0-16 0,1-1-800 0,1 0-144 16,2 0-48-16,2 1 0 0,5-1-176 0,-2-3-32 15,-2 0-128-15,4 4 192 0,10-4-48 0,0 0-16 16,-7 3 0-16,7-3 0 15,0 0-2816-15,6 4-560 0,2-1-112 0</inkml:trace>
  <inkml:trace contextRef="#ctx0" brushRef="#br0" timeOffset="123846.36">21838 12658 14735 0,'0'0'1312'0,"0"0"-1056"0,5-6-256 0,-2 2 0 15,-2 0 3328-15,-1-2 624 0,0-1 112 0,-3 1 32 16,-2-1-2112-16,1 3-400 0,4 4-96 0,-8-5-16 0,-1 1-640 16,0 2-144-16,0 0-32 0,-3 2 0 0,-5 0-208 0,3 0-64 15,-1 2 0-15,4 3 0 0,0-1-80 0,-2 2-32 16,-4-2 0-16,4 5 0 0,4 2-32 0,-4-1-16 16,-3 3 0-16,3 1 0 0,4-1 256 0,1 4 48 15,1-2 16-15,3 5 0 0,0-3-304 0,2 0-64 16,-2 0-16-16,2-1 0 0,2 1-160 0,4-3 160 15,4 2-160-15,-3-3 160 0,-3 0-160 0,3-2 0 16,8-1 144-16,-4-3-144 0,-3-3 0 0,3 1 0 16,5-4 0-16,-1-1 0 0,-2-1 0 0,-1-4-208 15,2 1 80-15,2-3 128 0,1-3-224 0,-2 0 80 16,-3-4 16-16,1 4 0 0,1-6 128 0,-2-1-160 16,1 1 160-16,-2 2-160 0,0-3 160 0,-1 1 0 15,-2 0-144-15,0 4 144 0,-3-1 0 0,1 4 0 16,-1-1 0-16,0 3 0 0,-3 7 0 0,0 0 0 15,1-4 0-15,-1 4 0 0,0 0 0 0,0 0 0 16,0 0 0-16,0 0 0 0,0 0 0 0,-7 4 208 16,1 3-48-16,1-1-16 0,-2 5-16 0,2-2-128 0,0 4 192 15,1-1-64-15,1 1 64 0,2-1 16 16,-1-1 0-16,4 3 0 0,0-5 16 0,2 1 0 0,2-1 0 0,0-1 0 16,2 1-224-16,1-5 144 0,2 3-144 0,0-5 128 15,1 2-128-15,-1-4 0 0,0 0 0 0,2-2 0 16,-1-2 0-16,1 0 0 0,0-3 0 0,1-2-176 15,-1 1 176-15,5-5-128 0,0-2 128 0,-1-2-128 16,-1 0 128-16,0-1 0 0,-3 3-144 0,-1-5 144 16,-1 3-160-16,-1 3 160 0,-3-2-208 0,0 3 80 15,0-2-256-15,-2 4-32 0,-4 0-16 0,-1 3 0 0,0-1 432 0,1 3 0 16,-1 6 0-16,0 0-128 0,0 0 128 0,0 0 0 16,0 0 0-16,0 0 0 0,-7 6 0 0,0 1 144 15,0-1-16-15,1 1-128 0,-1 3 176 0,1-1-176 16,-2 5 160-16,3-4-160 0,1 3 240 0,-1 2-48 15,-2-2-16-15,2 2 0 0,1 0 32 0,0-2 16 16,0 0 0-16,0 0 0 0,0-2-96 0,2-2 0 16,-1-1-128-16,0-3 192 0,3-5-192 0,0 0 0 15,0 0 0-15,0 0 0 0,0 0 0 0,0 0 0 16,0 0 0-16,0 0 0 0,0 0 0 0,0 0 0 16,0 0 0-16,3-9 0 0,0-2-128 0,0 1 128 15,1-3 0-15,0-3 0 0,3 3 0 0,1 2 0 16,0-4 0-16,1 4 0 0,1-2 0 0,1 5 0 15,-1-5 0-15,3 4 0 0,3 1 0 0,-2 1 0 16,-2 1 0-16,1 3 144 0,3-1-144 0,-2 2 0 16,-2 2 144-16,-1 0-144 0,-1 2 128 0,1 2-128 15,-2 3 128-15,-3-1-128 0,0 4 128 0,-2-3-128 0,-1 3 160 0,0 0-160 16,-4 3 144-16,-2 0-144 0,1 0 128 0,-2 4-128 16,-2 0 0-16,1-1 0 0,0-1 0 0,0 2 0 15,-2-2 0-15,2 0 0 0,1-2 0 0,3 0 0 16,-1-3 0-16,2 3 0 0,2-3 0 0,0-4 0 15,1 2 0-15,1-1 128 0,1-2-128 0,3 1 0 16,2-4 0-16,1 0 0 0,-1 2 0 0,3-4 0 16,3-1-1776-1,0-2-384-15,-2 1-80 0,2 0-15728 0</inkml:trace>
  <inkml:trace contextRef="#ctx0" brushRef="#br0" timeOffset="124429.14">22825 12569 10127 0,'0'0'896'0,"0"0"-704"16,6-7-192-16,-2 3 0 0,-1-3 4480 0,0-2 880 15,-2 1 160-15,1-1 48 0,-2-1-3696 0,0-3-720 16,-2 2-160-16,1-1-32 0,-3 5-672 0,-1-3-144 16,-2 3-16-16,1-3-128 0,-6 1 144 0,0 3-144 15,-2 2 0-15,-2 0 144 0,-2 1 160 0,-2 3 16 16,-1 3 16-16,0 3 0 0,-1 1 176 0,0 1 48 15,-1 1 0-15,3 4 0 0,-1 1 32 0,1 2 16 16,2 4 0-16,-1 1 0 0,4-2-80 0,0 1-16 16,2 1 0-16,3 1 0 0,0-1-128 0,1-1-48 15,4 0 0-15,4 2 0 0,-1-4-336 0,4 2 0 16,2-1 0-16,2-2-192 0,3-1 496 0,2-1 80 0,1-2 32 0,-1 0 0 16,4 0-288-16,2-3-128 0,1-1 0 0,4 2 128 15,1-4-128-15,2-1 0 0,-2-2 0 0,2-1 0 16,1-3-176-16,0-3 176 0,-1-1-128 0,0-5 128 15,0-2-176-15,0-2 176 0,-2-1-208 0,0-2 80 16,-2-3 0-16,-2-2 0 0,-3 1 0 0,-2-1 0 16,0-1 128-16,-5 1-128 0,-1-1 128 0,-2-2-128 15,-2 2 128-15,-3 1-192 0,-2 1 192 0,-2 3-192 0,0 0 192 0,-3 1-160 16,0 2 160-16,-2 2-160 0,-3 2 160 0,0-1 0 16,-2 2 0-16,-2 5-128 0,-1-2 128 0,1 3 0 15,-1 2-144-15,0 1 144 0,1 0 0 0,-2 4 0 16,-2-2 0-16,2 5 0 0,3-3 144 0,-1 2-144 15,1 1 160-15,0 1-160 0,3 1 192 0,3 0-48 16,3-1-16-16,2 1 0 0,2 1 256 0,1 0 32 16,0 0 16-16,5 1 0 0,3-5-112 0,1 3 0 15,2 2-16-15,2-2 0 0,0-1 32 0,4-2 16 16,3 1 0-16,1-3 0 0,1 2-144 0,1-3-16 16,1-3-16-16,1 3 0 0,-2-3-176 0,0-3 128 15,-2-1-128-15,-2-3 128 0,1 2-128 0,-3-1 0 16,-1-2 0-16,-2 1 0 0,-2-2 0 0,-2 1 0 15,-2-1 0-15,-1 1 0 16,-3-1-2208-16,1-4-320 0</inkml:trace>
  <inkml:trace contextRef="#ctx0" brushRef="#br0" timeOffset="125863.3">19217 13462 20159 0,'0'0'896'0,"0"0"176"0,0 0-864 0,5-7-208 16,-5 7 0-16,0 0 0 0,0 0 2080 0,0 0 368 15,3-5 80-15,-3 5 16 0,0 0-896 0,-3-5-176 16,-2 1-48-16,-3 1 0 0,-2 2-496 0,-2 2-96 16,-2-1-32-16,-2 3 0 0,-2 1-224 0,-2 2-32 15,-1 1-16-15,-1 2 0 0,-4 1 32 0,6 0 0 16,0-3 0-16,2 0 0 0,1 2-32 0,1-1 0 16,2-1 0-16,1 2 0 0,1-3-368 0,3 2-160 15,1 1 128-15,1-2-128 0,2 1 192 0,1 1-64 0,2 0 0 0,2-1 0 16,2-2 0-16,3 1-128 0,2 0 192 15,1-1-64-15,1 1-128 0,3-1 0 0,1 1 0 0,1-1 128 16,2-2-128-16,1 3 0 0,1-3 0 0,1 1 0 16,0 1 0-16,0-2 0 0,-1 0 0 0,-1 2 0 15,0-5-128-15,-1 2 128 0,-2 0 0 0,-1 1 0 16,-1 2 0-16,-3-5 0 0,-1 4 0 0,-1-1 0 16,-2 3 128-16,-2 1 112 0,-3-8 16 0,-2 9 0 15,-2 1 64-15,-1 2 0 0,-3-2 16 0,-2 1 0 0,-3-1-160 0,-2 3-48 16,0-2 0-16,-3 1 0 0,0-4-128 0,4-2 0 15,-1 1 0-15,1-3 0 0,0 1 0 0,0-1 0 16,1-2 0-16,2 2 0 0,-1-4 0 0,-1 0 0 16,3 0 0-16,3-4 0 0,0 2-240 0,2-5 80 15,5 7 16-15,-1-6 0 16,1-1-1696-16,2 1-336 0,3-5-64 0,3 1-10032 16,1 3-2000-16</inkml:trace>
  <inkml:trace contextRef="#ctx0" brushRef="#br0" timeOffset="126054.45">19381 13597 4607 0,'12'1'400'0,"-6"2"-400"16,-6-3 0-16,0 0 0 0,0 0 2336 0,0 0 384 15,0 0 80-15,0 0 16 0,0 0-2208 0,0 0-432 0,0 0-176 0,0 0 128 16,0 0-128-16,0 0 0 15,0 0 0-15,0 0 0 0,0 0-336 0,0 0 0 0,0 0 0 0,0 0-3872 16,0 0-768-16</inkml:trace>
  <inkml:trace contextRef="#ctx0" brushRef="#br0" timeOffset="126329.78">19458 13566 15263 0,'0'0'672'0,"0"0"144"0,0 0-656 0,0 0-160 0,0 0 0 0,0 0 0 0,0 0 2272 0,0 0 416 16,9-5 96-16,-9 5 16 15,0 0-752-15,0 0-128 0,0 0-48 0,0 0 0 0,0 0-368 0,0 0-80 16,0 0-16-16,-6 3 0 0,6-3-64 0,-7 6-32 16,1-2 0-16,3 3 0 0,4 2-528 0,-3-1-96 15,-7 4-32-15,3-2 0 0,6 5-144 0,-4-2-16 16,-5-3-16-16,4 6 0 0,4 0-144 0,-2-5-16 16,-6 2-16-16,2 1 0 0,4-1-112 0,-1 0 0 15,-2-4-16-15,2 1 0 0,0 1-176 0,-1-2 0 16,3-1 0-16,2-8 0 0,-3 6 0 0,2 1 0 15,1-7 0-15,0 0 0 0,0 0 0 0,0 0 0 16,0 0 0-16,0 0-176 16,0 0-1472-16,0 0-288 0,1-7-64 0,3 0-10864 15,2-3-2160-15</inkml:trace>
  <inkml:trace contextRef="#ctx0" brushRef="#br0" timeOffset="126749.68">19614 13581 30399 0,'0'0'1344'0,"0"0"288"0,-1 6-1312 0,2 1-320 0,3 0 0 0,-3-1 0 16,-1-6 2416-16,-4 8 400 0,2 4 96 0,0-2 16 15,2 1-1520-15,-3-1-288 0,-5 2-64 0,1 1-16 16,2-1-544-16,-2 0-112 0,-2-2-32 0,3 3 0 16,-1-2-144-16,2-2-16 0,1-1-16 0,1 1 0 15,1-1-176-15,2 1 0 0,0-9 0 0,0 0 128 0,-3 6-128 0,3-6 0 16,0 0 0-16,0 0 0 15,0 0 0-15,0 0 0 0,11 0-176 0,-1-2 176 0,-2-2-224 0,1 0 32 16,2-3 16-16,-1-2 0 16,0 1-288-16,2-3-64 0,0 0-16 0,0-2 0 15,0 0-144-15,1-1-16 0,1 0-16 0,-1 1 0 16,-1 0 0-16,0 3 0 0,0-3 0 0,1 2 0 0,2 2 432 0,-3 2 96 16,-4 1 0-16,0-1 16 0,0 3 176 0,0 4 0 15,-8 0 0-15,10 0 0 0,2 3 160 0,-4-2 16 16,-8-1 0-16,2 10 0 0,1-1 576 0,2 1 112 15,2 1 32-15,-5-1 0 0,-4 1-192 0,-1 2-48 16,-1 2 0-16,4-1 0 0,3 0-272 0,-1 2-64 16,-2-2-16-16,-2 2 0 0,-3 1-144 0,1-1-32 15,2-2 0-15,5 2 0 0,2-2-128 0,-2-1 0 16,-4-4 0-16,3 4 128 0,6-5-128 0,-3-1 0 16,-5-7 0-16,7 5 0 15,6-4-1792-15,-1 2-304 0,-6-3-48 0</inkml:trace>
  <inkml:trace contextRef="#ctx0" brushRef="#br0" timeOffset="127397.63">20274 13654 12895 0,'0'0'1152'0,"0"0"-928"0,0 0-224 0,8-4 0 15,0-2 2544-15,0 2 464 0,0-3 80 0,-2-2 32 0,-1-1-1648 0,1-1-336 16,-1-2-64-16,0 0-16 0,-1 0-256 0,-4-3-48 16,-1 2-16-16,-1 1 0 0,0-3-16 0,-1 4 0 15,-1-1 0-15,0 1 0 0,-1 4 224 0,-1 2 32 16,-4-1 16-16,0 5 0 0,-1 0 0 0,-2 4 0 16,-1 0 0-16,-3 2 0 0,-1 5-336 0,-1-1-64 15,-3 5-16-15,2 0 0 0,-1 1-96 0,3 3-32 16,0-2 0-16,1 2 0 0,0 0-304 0,6 6-144 15,6-6 128-15,-4 2-128 0,-7 0 192 0,7-1-64 16,9 2 0-16,-3-6 0 0,-5 3-128 0,3 0 128 16,3 1-128-16,2-1 128 0,2-2-128 0,5 1 0 15,-1-3 0-15,5 1 128 0,0-5-128 0,3 2 0 16,0-5 0-16,4-2 0 0,5 1-160 0,-2-5-16 16,-3 2 0-16,2-4 0 0,2 0 16 0,-1-2 0 15,-2-3 0-15,0-2 0 0,-1 1 160 0,3-4-160 16,0 2 160-16,-5-3-160 0,-3-1 160 0,1-2-160 15,-1 5 160-15,-2 1-160 0,-3-3 160 0,-1-3 0 0,1 2-144 16,-1-3 144-16,-2-3 0 0,-1 2-176 0,-1 1 176 0,-1-7-128 16,-3 3 128-16,-2-1 0 0,-1 5 0 0,1-3 0 15,-3 6 0-15,-2-2 0 0,-3 2 0 0,-1 2-128 16,0-3 128-16,-2 6 0 0,-3 3 0 0,-2 2 0 16,1-3 0-16,1 5 0 0,1 0 0 0,0 4 128 15,-1 0-128-15,3 2 192 0,2-1-64 0,-1 3 0 16,-3 2 240-16,2 4 48 0,1-2 16 0,2 1 0 15,2-1-64-15,3 2-16 0,1 1 0 0,1-2 0 0,4 2 80 16,2-3 16-16,2-1 0 0,3 2 0 0,1-3-240 0,5 1-32 16,0-2-16-16,1-1 0 0,1 1-160 0,0-1 0 15,4 1 144-15,2-1-144 0,2-2 0 0,-1-1 0 16,-2-2 0-16,6-1 0 0,3 0 0 16,-5 0 0-16,-7-4 0 0,2 0 0 0,5-1-224 0,-4 1-16 15,-5-2 0-15,2-1 0 16,2 0-2336-16,-2 1-480 0,-3-1-80 0</inkml:trace>
  <inkml:trace contextRef="#ctx0" brushRef="#br0" timeOffset="129236.36">20860 13627 7359 0,'0'0'320'0,"0"0"80"0,7 0-400 0,1 4 0 15,0-2 0-15,0 0 0 0,0 0 5312 0,-8-2 992 16,0 0 192-16,0 0 32 0,0 0-4224 0,4 7-864 16,-4-7-160-16,0 0-48 0,-2 6-528 0,-1 2-96 15,-3-1-32-15,0-2 0 0,2 1-256 0,4-6-48 16,0 0-16-16,-7 2 0 0,-1 3-256 0,8-5 0 15,0 0 0-15,0 0 0 0,-7 1 0 0,7-1 0 16,0 0 0-16,0 0 0 0,-3-6-128 0,3 6 128 16,0 0 0-16,4-7-144 0,4 1 144 0,-3-1 0 15,-5 7 0-15,7-6 0 0,2 2 256 0,-1 0 16 0,-8 4 16 0,0 0 0 16,6-3 192-16,3 2 32 16,2-2 16-16,-11 3 0 0,0 0-48 0,0 0-16 0,0 0 0 0,0 0 0 15,0 0 16-15,2 7 0 0,-2-7 0 0,0 0 0 16,-5 10-80-16,1-1-16 0,3-1 0 0,-3 1 0 15,-4-2-256-15,3-3-128 0,5-4 128 0,0 0-128 16,0 0 0-16,0 0 0 0,0 0 0 0,-5 3 0 16,5-3 0-16,0 0 0 0,0 0 0 0,0 0 0 15,0 0 0-15,0 0 0 0,0 0 0 0,6-4 0 16,2-2-1456-16,1 2-160 0,0-2-48 0,2 2-17024 16</inkml:trace>
  <inkml:trace contextRef="#ctx0" brushRef="#br0" timeOffset="129716.34">21538 13517 8287 0,'0'0'736'0,"0"0"-592"15,0 0-144-15,0 0 0 0,-5-6 4416 0,5 6 864 16,-2-1 160-16,1-1 48 0,-3-2-3408 0,0 1-672 16,2-1-144-16,-4 1-32 0,-3 0-368 0,-1 3-80 15,1 0-16-15,-1 0 0 0,4 0-144 0,-2 3-48 16,-1-3 0-16,0 3 0 0,0 1-64 0,-1-1 0 16,1 1-16-16,1-1 0 0,0 4 16 0,1 2 0 0,0-2 0 0,2-1 0 15,0 1 80-15,2 1 32 0,3-8 0 0,1 9 0 16,2-1-112-16,1 1 0 0,0-3-16 0,1 1 0 15,-5-7-112-15,8 9-32 0,1-2 0 0,0 1 0 16,2-2-224-16,-1-2-128 0,2 3 160 0,0 2-160 16,-2-3 128-16,-1 2-128 0,-1 1 0 0,1-2 0 15,3 2 128-15,-3-1-128 0,-3 1 0 0,-1 2 0 0,-1-1 224 16,-2-1-48-16,-3 2-16 0,1-2 0 0,0 1-32 0,-4 3-128 16,-5-2 192-16,-2 2-64 0,1-3-128 0,0 4 0 15,-1-4 0-15,-1-1 0 0,-2-2 0 0,-1-1 0 16,2-2 0-16,-1 0 0 0,-2-1 0 0,2-1 0 15,1-2-144-15,1-2 144 0,0-1 0 0,2 2 0 16,-1-4 0-16,2 1 0 16,1-3-1056-16,2 3-96 0,0-2-32 0,4-4 0 15,3 3-2624-15,0 0-528 0</inkml:trace>
  <inkml:trace contextRef="#ctx0" brushRef="#br0" timeOffset="129957.43">21737 13553 11055 0,'1'2'976'0,"2"0"-784"16,0 1-192-16,2 1 0 0,0-2 5216 0,-1 2 992 15,-1 0 208-15,-1 0 48 0,3 3-3776 0,-2-1-736 16,-2 4-160-16,-1-4-16 0,-2 5-928 0,-2-2-176 16,-1 4-32-16,-1-1-16 0,1 3-304 0,0 1-48 15,-2-2-16-15,1 0 0 0,-1 1-64 0,2 0-32 16,-2 2 0-16,0-4 0 0,-5 3-160 0,5-3 192 0,7-2-192 0,-1 1 192 15,-3-1-192-15,3-1 0 0,1-10 0 0,0 0 0 16,0 0 0-16,6 7-176 0,5-3 48 0,-2-2 0 16,-1-6-2800-16,1-1-544 0,4-3-112 0,0 2-12480 15</inkml:trace>
  <inkml:trace contextRef="#ctx0" brushRef="#br0" timeOffset="130399.38">21939 13584 10127 0,'0'0'896'0,"0"0"-704"0,0 0-192 0,0 0 0 0,4-6 3472 0,-4 6 672 15,0 0 128-15,0 0 16 0,0 0-1024 0,0 0-192 16,0 0-64-16,0 0 0 0,0 0-1088 0,1 12-208 16,-1-1-48-16,-1 2-16 0,-2 0-704 0,0 1-144 15,1-1-32-15,-2 0 0 0,0 3-208 0,-1-4-48 16,-1 4-16-16,3-3 0 0,-1 0-96 0,1 0-16 16,2-3 0-16,-1 3 0 0,1-2-112 0,0-1-16 15,1 0-16-15,0-3 0 0,0-7-240 0,0 0 144 16,0 0-144-16,0 0 128 0,0 0-128 0,0 0 0 15,0 0 0-15,0 0 0 0,6-5 0 0,1-1 0 16,-2-4-160-16,2 1 160 0,-1-1-144 0,1-3 144 16,-1 0-128-16,2 0 128 0,0-2 0 0,0-1 0 15,0 5 0-15,1-5-128 0,0 3 128 0,3 0 0 16,1-2 0-16,1 2 0 0,1 0-128 0,0 3 128 16,1-2-128-16,6 1 128 0,-1 1-240 0,-1 3 48 15,-3 1 0-15,-1 2 0 0,-3 4 192 0,-1 0 0 0,-2 4 0 0,-2 0 0 16,-1 2 144-16,-4 5-16 0,1 1-128 0,-2-2 192 15,-4 0-192-15,0 1 176 0,-3 5-176 0,-1 1 160 16,1-4-160-16,-1 2 0 0,0 0 0 0,0-2 0 16,-1 3 0-16,2-6 0 0,1 1 0 0,0-1 0 15,-1-1 0-15,1 2 0 0,1-2 0 0,3-2 0 16,0 0 0-16,3 0 0 0,0-1 0 0,0 1 0 0,-3-7 0 16,6 4 0-16,-1 1 0 0,2-1 0 15,2-1-1856-15,0-3-464 0,1 0-96 0,2-3-16800 16</inkml:trace>
  <inkml:trace contextRef="#ctx0" brushRef="#br0" timeOffset="130983.49">22660 13598 14735 0,'20'-7'1312'0,"-9"6"-1056"16,0-5-256-16,1-1 0 0,-1 0 3088 0,-1-3 560 15,1-3 128-15,-2 1 0 0,-1 2-1632 0,-2-4-336 16,-2 1-64-16,-1 2-16 0,-2-1-768 0,-1-1-176 15,-1 2-16-15,-2 1-16 0,-1-1-368 0,-2 5-80 16,-4-1-16-16,0 1 0 0,-3 3 64 0,-3 2 16 16,-1 1 0-16,-3 1 0 0,-2 2 16 0,0 3 16 15,1 1 0-15,0 3 0 0,0 1-80 0,0-1 0 16,0 2-16-16,1 5 0 0,3 0-112 0,2 0-32 16,-1 0 0-16,2 3 0 0,0-1 0 0,4 1 0 0,1 0 0 15,2-1 0-15,2 0 16 0,2-1 0 0,2-1 0 0,4-3 0 16,1 2-32-16,2-5 0 0,2 2 0 15,3-3 0-15,-1 3-144 0,2-4 0 0,0-2 0 0,2 1 128 16,2-2-128-16,1 1 0 0,1-4 0 0,3-3-176 16,0 0-16-16,1-3 0 0,3-1 0 0,0-3 0 15,-1-2 16-15,1 1 0 0,-3-5 0 0,0 0 0 16,-1-4 48-16,0 1 0 0,0-3 0 0,-1 0 0 0,-5-3 128 0,-2 3-128 16,-1-2 128-16,-3-2-128 0,-1 4 128 15,-1 0 0-15,-6 0 0 0,-1 3 0 0,-1-1-160 0,-3 3 160 16,-3 2-192-16,-1 1 192 0,1 1 0 0,-3 3-128 15,-1 5 128-15,-3-2 0 0,0 4 0 0,1 0 0 16,-3 0 0-16,-1 0 0 0,0 4 0 0,0-2 0 16,0 2 0-16,1 0 0 0,1 1 128 0,0 2-128 15,2 3 0-15,1-3 0 0,1 2 208 0,0-1-48 16,2-1-16-16,1-1 0 0,0 5 128 0,2-5 32 16,0 3 0-16,4-2 0 0,1 1-16 0,1 1 0 15,0-3 0-15,2 2 0 0,2-1 0 0,1-1 0 16,2 1 0-16,2-1 0 0,2 1-112 0,0-4-32 15,2 3 0-15,3-2 0 0,2-1-144 0,2-2 0 16,0 2 0-16,2-3 0 0,3 2 0 0,0-4 0 16,0 2 0-16,-2-4 0 0,0-2 0 0,-3 0 0 15,-1 1 0-15,-2-1 0 0,-3 0 0 0,-1 2-144 16,-3-3 144-16,0-3 0 16,-3-1-2064-16,-5 0-304 0,-4 0-64 0</inkml:trace>
  <inkml:trace contextRef="#ctx0" brushRef="#br0" timeOffset="131429.81">21873 13274 18431 0,'0'0'816'0,"0"0"160"0,3 4-784 0,0 2-192 15,-3-6 0-15,0 0 0 0,0 0 5888 0,3 4 1152 0,-3-4 208 0,0 0 48 16,0 0-5728-16,0 0-1152 0,0 0-224 15,0 0-64-15,0 0-128 0,0 0 0 16,0 0-192-16,0 0-13184 0,0 0-2624 0</inkml:trace>
  <inkml:trace contextRef="#ctx0" brushRef="#br0" timeOffset="131984.01">22828 13940 3679 0,'12'0'320'0,"4"0"-320"16,1 1 0-16,1 2 0 0,0-3 2640 0,1 4 464 15,-1-4 96-15,-1 2 0 0,-3-2-1152 0,5 4-224 0,-6-4-48 16,-5 3-16-16,-8-3 144 0,0 0 16 0,0 0 16 0,0 0 0 15,0 0-592-15,0 0-112 0,0 0-16 0,-7 6-16 16,-5-2-528-16,-5 3-96 0,-5-3-32 0,-8 1 0 16,-8 2 32-16,-9-4 0 0,-8 0 0 0,-8 1 0 15,-4-1-16-15,-2-2 0 0,-9 2 0 0,16-3 0 16,-7 1 32-16,-1 1 16 0,-1-4 0 0,0 2 0 16,1 2-224-16,-1-2-32 0,1 0-16 0,-16 3 0 15,5-3-96-15,10 4-32 0,11-1 0 0,7 1 0 16,6-1-32-16,4 0-16 0,4 1 0 0,5-1 0 0,2 3 32 15,5-2 0-15,3 3 0 0,3-1 0 0,4-2-16 0,4 3 0 16,4-5 0-16,1 2 0 0,0-1 0 0,8-3 0 16,0 0 0-16,0 0 0 0,0 0-176 0,0 0 0 15,0 0 0-15,9 4-176 16,2-2-2192-16,-1 0-448 0,2 0-96 0</inkml:trace>
  <inkml:trace contextRef="#ctx0" brushRef="#br0" timeOffset="132633.84">21455 14341 11567 0,'18'-15'512'0,"-12"6"112"0,3 2-496 0,0 0-128 0,2-3 0 0,-7 1 0 0,-8 1 1856 0,8-1 368 15,9 3 64-15,-7 2 16 0,-4 0 160 0,2 1 32 16,4 1 16-16,-1 0 0 0,-1 2-272 0,-6 0-64 16,0 0-16-16,0 0 0 0,0 0-496 0,0 0-80 15,0 0-32-15,0 0 0 0,0 0-656 0,0 0-144 16,-8 8-32-16,1 1 0 0,2-2-432 0,5-7-96 16,0 0 0-16,0 0-16 0,-7 6-176 0,7-6 0 15,0 0 0-15,0 0 0 0,0 0 0 0,0 0 0 16,0 0-192-16,0 0 192 0,-6-2-192 0,2-2 192 15,4 4-160-15,-1-7 160 0,-6 1 0 0,1-1-144 16,0-2 144-16,4 1 0 0,0 2 0 0,-3-5 0 16,-4 5 0-16,2 0-128 0,7 6 128 0,-9-1 0 15,-6-2 0-15,1 6 0 0,7 1 0 0,-4 0 0 16,-3 1 128-16,1 3-128 0,0 1 176 0,-1 2-48 16,-1 2 0-16,0 0 0 0,1 1-128 0,2 2 0 15,2 1 0-15,0-1-176 0,1 1 336 0,3 2 64 16,3-2 16-16,-1 3 0 0,2 0-240 0,2-3 128 15,2 0-128-15,2 0 0 0,0 0 0 0,3-2 0 0,0-1 0 0,3-1 0 16,0 1 0-16,3-3 0 0,0 0-208 0,3-3 64 31,-2 1-480-31,2-2-80 0,1-3-32 0,4-2 0 16,3-4-1088-16,-5-1-224 0,-4-1-32 0,0 0-16 16,4 0-912-16,-1-1-176 0,0-3-32 0,-1-1-16 0,1-1-672 15,17-10-144-15,-6 0-32 0,-19 14 0 0</inkml:trace>
  <inkml:trace contextRef="#ctx0" brushRef="#br0" timeOffset="132951.09">21745 14350 911 0,'-1'-7'0'15,"2"1"0"-15,3-1 0 0,0-2 0 0,-3 1 3184 0,3-1 544 16,1 2 112-16,2 1 32 0,-1-2-1600 0,1 1-320 16,-2 1-64-16,0 2-16 0,2-1-16 0,1 1-16 15,0 0 0-15,0 1 0 0,-2 1-496 0,2 0-112 16,0 2-16-16,1-2 0 0,0 2-336 0,0 0-80 16,-2 0-16-16,1 0 0 0,1 2-80 0,0 2 0 15,0 0-16-15,0 1 0 0,-1-1-32 0,1 5 0 16,1-1 0-16,-3 1 0 0,-3 2 32 0,-1 2 0 15,0 4 0-15,-2 0 0 0,-1-1-16 0,-1 3 0 16,-1-4 0-16,-3 1 0 0,-3 1-352 0,-2 0-80 16,-2 0-16-16,-1-2 0 0,-2 0-352 0,2-2-80 15,-2-4-16-15,-5 1 0 0,3 0 992 0,0-6 208 16,0-4 48-16,1-4 0 16,2-2-1744-16,1 0-352 0,1-5-64 0,1 1-16 0,4-3 960 0,3-2 192 15,4 0 0-15,0-2 0 0,-2 0 0 0,5-3 0 16,3 3 0-16,1-1 0 0,-2 3 0 0,4-2-272 15,3 1 64-15,0 3 16 16,0 0-592-16,2 3-112 0,2-1-32 0,0 2 0 16,-1-1-1248-16,1 3-256 0,1-3-64 0,3 3-13120 0</inkml:trace>
  <inkml:trace contextRef="#ctx0" brushRef="#br0" timeOffset="133335.31">22258 14220 6447 0,'0'0'576'15,"0"0"-576"-15,0 0 0 0,0 0 0 16,0 0 4400-16,-5 0 768 0,-3 0 144 0,0 0 48 0,-1 0-2880 0,3 3-576 16,6-3-112-16,-8 1-32 0,-5-1-672 0,-4 3-144 15,1 0-32-15,2 0 0 0,0 1-384 0,3 3-80 16,-2-5 0-16,5 2-16 0,4 3-176 0,-1-1-48 16,-3 1 0-16,1-1 0 0,3 1 96 0,2-3 16 15,2-4 0-15,0 0 0 0,4 10 192 0,2-1 64 16,1 1 0-16,-3-3 0 0,-1 0-192 0,4 2-48 15,2-1 0-15,0 1 0 0,1-2-192 0,3-1-144 16,6 1 192-16,0-1-192 0,-5-2 144 0,2 0-144 16,1 2 0-16,0-3 144 0,1 1-144 0,-2 0 0 15,-3 2 144-15,-1-3-144 0,-2 4 256 0,-1-3-32 16,-2 2 0-16,-3 4 0 0,-2-2 96 0,0 1 32 16,-5 1 0-16,-1-1 0 0,-2 4-128 0,-2 1-32 15,-1-4 0-15,-4 3 0 0,-4-5-192 0,-1 1 0 16,1 2 0-16,0-5 0 0,-1 1 0 0,4-1 0 15,2 1-160-15,-3-5 160 0,-4 0 0 0,4 0-128 16,8-2 128-16,-1-2 0 0,-1 2 0 0,-3-2-160 16,-1 0 160-16,2-1 0 15,5-1-2720-15,-1-2-432 0,-1-1-96 0</inkml:trace>
  <inkml:trace contextRef="#ctx0" brushRef="#br0" timeOffset="133985.84">22713 14347 1839 0,'0'0'160'0,"9"3"-160"16,0-3 0-16,0 2 0 0,0-2 5376 0,1-2 1056 16,-1-1 208-16,-3-1 32 0,1-2-4160 0,-2 2-832 15,0-3-160-15,1 1-48 0,-2-1-640 0,-1-2-144 16,-1 1-32-16,-1 1 0 0,0-2-176 0,-1-1-32 15,-2-1-16-15,-1 2 0 0,-1 0-48 0,0 1-16 16,-2-1 0-16,-2 2 0 0,-1 0-128 0,0 0-32 16,-2 0 0-16,-1 5 0 0,-3-2 48 0,-2 4 0 15,-2 0 0-15,1 3 0 0,-2 0-32 0,1 1 0 16,-1 3 0-16,2 2 0 0,-1-1-48 0,2 4-16 16,2-2 0-16,-1 3 0 0,1 2 0 0,4 2 0 15,0 2 0-15,2-2 0 0,2 3-16 0,2 0 0 16,1-1 0-16,2 1 0 0,2 0-16 0,4 1-128 15,-1-2 192-15,3 1-64 0,0-3-128 0,3 3 128 16,1-7-128-16,0 1 128 0,2-3-128 0,1 0 0 0,3 0-192 16,1-5 192-16,0 1-384 0,1-3 64 0,2-2 0 0,-1-2 0 15,2 0 0-15,0-2 0 0,2-5 0 0,-3-1 0 16,0-1 128-16,0-1 48 0,-1-6 0 0,0-1 0 16,-2-3 0-16,-2-1 0 0,1-1 0 0,-3 1 0 15,-1-5 144-15,-1 2-192 0,-4 1 192 0,-1 1-192 16,-5 1 192-16,0 4 0 0,-2-3 0 0,0 4-128 15,-3-1 128-15,-1 2 0 0,-2 0 0 0,-1 5 0 16,2-3 0-16,-5 3 0 0,-1 4 0 0,0-1 0 0,-1 3 176 0,0 2-48 16,-1 0 0-16,-2 2 0 0,-1 4 64 15,1 0 0-15,2 2 0 0,0 1 0 0,-2 0 128 0,2 2 48 16,0 2 0-16,4-1 0 0,1-1 0 0,2 2 0 16,1 2 0-16,2 0 0 0,2 0 80 0,5 1 32 15,1-1 0-15,4 3 0 0,1-3-192 0,3-1-32 16,2 1-16-16,3 0 0 0,2-4-240 0,0 2 0 15,2-5 128-15,1 4-128 0,2-6 0 0,1-1 0 16,-2 0 0-16,1-3 0 0,1-3-176 0,-2 0 176 16,0-1-160-16,-1-2 160 0,-2-1-144 0,-2-3 144 15,-2 3-128-15,-2-3 128 16,-2 0-576-16,-2-2-48 0,0 2 0 0,-3-1-11744 16,-1 1-2352-16</inkml:trace>
  <inkml:trace contextRef="#ctx0" brushRef="#br0" timeOffset="135470.03">19930 15112 7359 0,'0'0'656'0,"0"0"-528"16,0 0-128-16,0 0 0 0,0 0 5328 0,0 0 1040 15,0 0 208-15,0 0 32 0,0 0-4496 0,0 0-912 16,-6-7-176-16,0 5-48 0,-1-2-544 0,0 1-112 16,-3 2-32-16,0-2 0 0,-1 1-112 0,0 0-32 15,-5 4 0-15,3 0 0 0,0 1 176 0,-2-2 16 16,0 2 16-16,0 1 0 0,2 0 144 0,0 2 16 16,1 3 16-16,0-2 0 0,2 2-48 0,2-1-16 15,2 1 0-15,0-1 0 0,2 1-208 0,2 0-64 16,0-1 0-16,2 1 0 0,0-9-48 0,3 7-16 15,1 3 0-15,1 0 0 0,0-3-128 0,2 0 0 0,1-1 144 0,2 4-144 16,1-4 0-16,1-1 0 0,1 1 0 16,0 0 0-16,-1 2 0 0,1-1 0 0,-2-2 0 0,1-1 0 15,0 2 0-15,-1-2 0 0,-1 0 0 0,-1 1 0 16,-2 2 0-16,-7-7 0 0,0 0 0 0,2 8 0 16,0 1 0-16,-2 1 0 0,-3 0 0 0,-1-2 0 15,-1 1 0-15,-2 1 144 0,1 1-144 0,-3 0 0 16,-2-3 0-16,1 1 0 0,-2-2 0 0,0-3 0 0,0 2 0 0,2-2 0 15,-1-1 0-15,2 0-144 0,0-3 144 0,1 0-160 16,2 0 160-16,-1-3-160 0,2 0 160 0,5 3-208 16,0 0 80-16,-3-6 128 15,1-1-2000-15,2 1-288 0,1-1-48 0,0-1-8592 16,3-1-1712-16</inkml:trace>
  <inkml:trace contextRef="#ctx0" brushRef="#br0" timeOffset="135726.56">20118 15172 9215 0,'0'0'400'0,"0"0"96"0,0 0-496 0,0 0 0 16,0 0 0-16,0 0 0 0,0 0 5744 0,0 0 1040 16,0 0 224-16,-1 11 32 0,0-2-4688 0,1-9-944 15,1 6-192-15,-1 1-48 0,-3 3-480 0,-1 0-112 0,1 0 0 0,-1 0-16 16,0 0-48-16,-2 0 0 0,2 1 0 0,2 2 0 15,-1-3-144-15,-1 6-48 0,2-3 0 0,-1 0 0 16,-1-1-144-16,2 1-48 0,0-1 0 0,5-2 0 16,1 1-128-16,-3-5 0 0,-1-6 0 0,-1 7 0 15,1-7 0-15,0 0 0 0,0 0 0 0,0 0 0 16,8 4-2320-16,-8-4-400 0,7 0-80 16</inkml:trace>
  <inkml:trace contextRef="#ctx0" brushRef="#br0" timeOffset="136170.76">20332 15159 1839 0,'0'0'160'0,"0"0"-160"15,0 0 0-15,1 11 0 0,-1-5 8128 0,0 3 1600 16,0 2 320-16,1-2 64 0,2 4-6784 0,-4-1-1376 16,-3 1-272-16,0 0-48 0,3 3-816 0,-2-2-176 15,0-1-16-15,-2 3-16 0,-3-3-288 0,0 1-48 16,2 2-16-16,1-1 0 0,-2-2-112 0,2 0-16 15,1-3-128-15,0 2 192 0,0-4-192 0,4-8 0 16,0 0 0-16,0 0 0 0,0 0 0 0,0 0-160 16,0 0 160-16,0 0-128 0,0 0 128 0,5-8-192 15,0-4 192-15,3 2-192 0,3-3 192 0,-2 0-192 16,-2-1 192-16,3 0-192 0,4 1 192 0,1 0 0 16,-3-2 0-16,-1 0-128 0,2-2-64 0,-1 1-16 0,1 2 0 0,-2-2 0 15,-5 5-112-15,4-2 0 0,1 3-16 0,2 1 0 16,1 2 96-16,3 1 32 0,4-1 0 0,-4 3 0 15,-8 1 208-15,2 3 0 0,4 3 0 0,-1 0 0 16,-3 1 0-16,-3 2 0 0,-2 1 128 0,-3 1-128 16,-6 3 240-16,-1 0-64 0,-1 2-16 0,1 1 0 15,5 2-32-15,-3-2 0 0,-5 2 0 0,1 1 0 16,0-1 112-16,1 1 16 0,-1-3 0 0,3 2 0 16,6 4-256-16,1-6 0 0,0 2 128 0,1-3-128 0,-1 0 0 0,1 0 0 15,0-5 0-15,-1 1 0 0,-3-2 0 0,3-1-128 16,6-2-16-16,1 0 0 15,2-4-3504-15,3 0-704 0</inkml:trace>
  <inkml:trace contextRef="#ctx0" brushRef="#br0" timeOffset="136653.54">20888 15029 16575 0,'0'0'1472'0,"0"0"-1168"16,2 4-304-16,-2-4 0 0,0 0 3616 0,0 7 672 15,0-7 128-15,0 0 16 0,0 0-2880 0,-4 5-576 16,-3-1-112-16,7-4-32 0,0 0-560 0,0 0-112 16,-6 0-32-16,6 0 0 0,0 0-128 0,0 0 0 15,0-7 0-15,0 7 0 0,-3-6 0 0,3-1 0 16,4 1 0-16,1-1 0 0,0 1 0 0,-1-1 160 0,-1-1-32 0,1 2-128 15,1-1 208-15,3 1-64 0,0-1-16 0,2 3 0 16,3-2-128-16,-2 0 192 0,-3 3-192 0,0-1 192 16,1 1-192-16,4 2 192 0,4-2-192 0,-1 6 192 15,-3-2-64-15,-4 4 0 0,-4-1 0 0,2 4 0 16,2 1 16-16,-1 4 0 0,-4-2 0 0,-3 4 0 16,-2 0-16-16,-7 4-128 0,-7-1 192 0,1-3-64 15,0 5 64-15,3-3 0 0,5 0 0 0,-2-1 0 0,-1-2-64 16,-1-1 0-16,3-4 0 0,-3-1 0 15,0 1-128-15,1-1 0 0,1-1 144 0,3-2-144 0,5-5 0 0,0 0 0 16,-6 4 0-16,6-4 0 0,0 0 0 0,0 0 0 16,0 0 0-16,0 0-128 0,10-3 256 0,-4-1 64 15,-6 4 16-15,8-2 0 0,5-2 48 0,-2 0 0 16,-5 1 0-16,5 1 0 0,4 0-128 0,2 0 0 16,-1-2-128-16,-2 4 192 0,0-3-192 0,-1 1 128 15,-2 0-128-15,-1 2 0 16,-10 0-1952-16,10 2-480 0,4 0-112 0</inkml:trace>
  <inkml:trace contextRef="#ctx0" brushRef="#br0" timeOffset="137272.65">21466 15289 15663 0,'13'-9'1392'0,"-13"9"-1120"16,7-4-272-16,-1-6 0 0,1 0 3024 0,-2-1 560 0,-2 1 96 0,-1 1 32 16,1-2-1968-16,-3 1-384 0,-3 1-80 0,-1-2 0 15,0 2-688-15,-2 3-128 0,-2-2-16 0,-1 1-16 16,0 1-112-16,-2 2 0 0,-1-2-16 0,-1 6 0 16,-1 0 128-16,1 3 16 0,-3 4 16 0,-2-1 0 15,-2 1-80-15,0 3 0 0,2 1-16 0,2-2 0 0,-2 4-48 0,2 0 0 16,3-1 0-16,-1 3 0 0,-2 1 0 0,3 1-16 15,4-2 0-15,-2 4 0 0,-2 1-48 0,5 1-16 16,7 1 0-16,1-2 0 0,1-3-112 0,1 0-128 16,-1-1 176-16,3-2-176 0,4-1 128 0,1 0-128 15,3-2 0-15,2-2 0 0,3-3 0 0,0 1-224 16,2-3 16-16,0 0 0 16,2-4-352-16,-4 0-64 0,0-2-16 0,0 0 0 0,0-5 256 0,2-2 64 15,0 1 0-15,1-5 0 0,-1-3 160 0,9-2 160 16,-2-4-208-16,-1 2 80 0,-3 1 128 0,-6 4-160 15,0-2 160-15,-2 0-160 0,-2-3 32 0,-3 1 0 16,-1-1 0-16,-1 3 0 0,-5 0 128 0,-3-5-192 16,-4 1 192-16,-2 3-192 0,0 1 192 0,-3 2 0 15,-6 2 0-15,1 4 0 0,0 1 0 0,1 3 0 16,1 1 160-16,0 1-160 0,-1 2 256 0,0-2-32 16,-2 3-16-16,1 3 0 0,-1 1 128 0,0 2 32 15,2-2 0-15,1 3 0 0,0-1 96 0,0 5 32 16,1-2 0-16,3 2 0 0,2-2 64 0,3 1 16 15,3 1 0-15,1-2 0 0,1 1-96 0,4 1-16 0,2-2 0 0,2 0 0 16,-1-2-256-16,1-1-48 0,0-2-16 0,3 3 0 16,2-3-144-16,1 0 0 0,-1 1 0 0,3-1 0 15,3-4 0-15,1 2 0 0,0-2 0 0,0-2 0 16,5-1-144-16,-2-1 144 0,-4 0-192 0,0-2 192 16,-3-1-160-16,-2-2 160 0,-4 2-128 0,0 0 128 15,-2-3-144-15,0 3 144 0,-1-3-160 0,-4 0 160 16,-3 1-2032-16,-3 2-304 0,-4-1-64 15</inkml:trace>
  <inkml:trace contextRef="#ctx0" brushRef="#br0" timeOffset="137805.07">21732 15679 21887 0,'12'3'960'0,"-12"-3"208"0,0 0-928 0,0 0-240 0,0 0 0 0,0 0 0 16,-7 0 2352-16,-5 2 416 0,-3 0 96 0,-8-2 16 0,-4 0-1136 0,-5 0-208 15,-2 0-64-15,-2 0 0 16,-4 0-400-16,-3-2-96 0,-4 0-16 0,-5 2 0 15,-7-3-176-15,9 2-32 0,-6-2-16 0,-2 0 0 0,-1 2-304 0,-5 1-64 16,-8 0-16-16,-4 0 0 0,-3 4-32 0,-16-1-16 16,7 1 0-16,-1-2 0 0,4 2-144 0,7 0-32 15,1-1 0-15,6 1 0 0,6-2-128 0,18-2 192 16,4 0-192-16,1 0 192 0,2-2-64 0,5 2-128 16,4-4 192-16,3 1-64 0,3-1-128 0,6 0 192 15,4-1-192-15,5 4 192 0,3-2-192 0,7 3 0 16,0 0 0-16,0 0 0 15,0 0-512-15,8-3-144 0,1 3-32 0,3 0 0 16,0 3-1744-16,2 0-336 0,3-2-80 0</inkml:trace>
  <inkml:trace contextRef="#ctx0" brushRef="#br0" timeOffset="138805.18">20146 15919 10127 0,'0'0'896'0,"0"0"-704"0,0 0-192 0,0 0 0 0,0 0 4032 0,0 0 768 16,4 6 144-16,-2 1 48 0,-2-7-1984 0,2 9-400 16,-1-1-80-16,0 4-16 0,-1-2-1040 0,0 1-224 15,-1-2-32-15,1 4-16 0,0-3-640 0,0 1-128 16,-1-2-32-16,-1-1 0 0,1-2-272 0,1 1-128 16,0-7 128-16,0 0-128 0,0 0 0 0,0 0 0 15,0 0 0-15,0 0-176 0,0 0 32 0,0 0 0 16,0-7 0-16,0 1 0 0,1-5 16 0,-1 2 0 15,-1-1 0-15,-2-1 0 0,-2 1 128 0,1 1-128 16,0-2 128-16,-1 1-128 0,-3-2 128 0,0 4 0 16,2 1 0-16,-3 3-128 0,-3-1 128 0,0 4 0 0,0-4 0 0,1 5 0 15,-1 2 0-15,0 2 256 0,-2 3-48 0,0-1 0 16,0 3 176-16,1 5 48 0,0-4 0 0,0 7 0 16,0-4-192-16,2 4-48 0,2 0 0 0,0 0 0 15,1 2-32-15,3 2-16 0,-1-2 0 0,3-2 0 16,-1 3-16-16,2-1-128 0,1-1 192 0,1-1-64 15,1-2-128-15,2 0 0 0,1-2 0 0,2 0 128 0,4-3-128 16,-1 2 0-16,0-1 0 0,1-1 0 0,3-3-256 0,3-1-48 16,4 1 0-16,0-3 0 15,-1-4-640-15,1 2-128 0,-2-2-16 0,2-2-16 16,-2 0-240-16,0-3-32 0,1-1-16 0,-1-2 0 16,-1-1 80-16,1-2 16 0,1 1 0 0,-2-4 0 15,-3 1 592-15,1 0 112 0,-2-2 16 0,0 0 16 0,0-1 384 0,0 2 176 16,-2-2-160-16,2-1 160 0,1 3 0 0,0-2-144 15,0 3 144-15,-5-1 0 0,-4 1 0 0,-1-1 0 16,1 5 0-16,2-1 176 0,1 3 464 0,3-2 80 16,4 3 32-16,-5 0 0 0,-10 6 0 0,0 0 0 15,8-5 0-15,3 1 0 0,3 2-224 0,0 0-32 16,1 2-16-16,-3 2 0 0,-3 0-48 0,-4 2-16 16,-5-4 0-16,6 9 0 0,6-1 144 0,-5 1 16 15,-6 2 16-15,2 2 0 0,3 0 0 0,-3 4 0 16,-4 0 0-16,-3 1 0 0,-2-1-48 0,1 0-16 15,-1 3 0-15,-4-3 0 0,-1 0-80 0,-4 0-32 16,2 1 0-16,-3-3 0 0,1-2-224 0,-1-3-32 16,0 1-16-16,2-2 0 0,1-6-144 0,0 1-144 0,0-4 144 0,1-4-208 15,-1-3 16-15,1-2 16 0,1-1 0 0,2-1 0 16,1-5 176-16,2-1-160 0,1-2 160 0,2-2-160 16,3-2 160-16,3 2 0 0,1 2 0 15,2-3 0-15,1 3 0 0,2 0 0 0,0 3 0 0,1 1 128 16,2 2 0-16,1 0 0 0,0 4 0 0,2 3 0 15,2-1-1280-15,6 6-240 0,6 1-48 0,-4 0-10928 16,-6 4-2192-16</inkml:trace>
  <inkml:trace contextRef="#ctx0" brushRef="#br0" timeOffset="139289.51">20895 15885 5519 0,'0'0'496'0,"0"0"-496"15,0 0 0-15,0 0 0 0,0 0 5664 0,8-3 1040 16,-2 2 208-16,-6 1 32 0,0 0-4000 0,0 0-784 16,0 0-176-16,0 0-16 0,0 0-880 0,-5 4-160 15,-1 2-32-15,-2 1-16 0,-3-1-480 0,2 5-80 16,0-2-32-16,-2-1 0 0,-3 1-288 0,1 1 128 15,0 0-128-15,1-3 0 0,2 3 160 0,0-4-160 16,3 5 128-16,1-2-128 0,2-1 176 0,2-2-48 0,-1 3-128 0,2-2 192 16,-1 1-192-16,2-2 0 0,2-2 0 0,2 1-160 15,0 2 352-15,4-3 64 0,1-1 0 0,1 1 16 16,2-2-272-16,0-1 0 0,-2 2 128 0,2-3-128 16,1 0 0-16,0 3 0 0,-1-2 128 0,0 2-128 15,0-3 256-15,-1 4 0 0,0-2 0 0,-1 2 0 16,-1 0 64-16,1 3 0 0,-3-1 0 0,4 3 0 15,2-1-176-15,-6 1-16 0,-7 0-128 0,-2 2 192 16,2-1 256-16,-1 4 32 0,-2-4 16 0,1 3 0 16,-3-2-256-16,-1 2-48 0,0-2-16 0,0 0 0 0,3-3-176 0,-4 1 0 15,-3 1 0-15,-1 0 0 0,1-4 0 0,-1 1 0 16,1-1-128-16,-1-2 128 0,1-1-128 0,1-2 128 16,1-1-160-16,-2-4 160 0,-1 4-160 0,0-4 160 15,1-2-160-15,1-1 160 0,2-2-240 0,0 2 48 16,4-3 16-16,0-1 0 15,0 2-2656-15,3-1-544 0,3 1-96 0</inkml:trace>
  <inkml:trace contextRef="#ctx0" brushRef="#br0" timeOffset="139976.01">21419 16092 11967 0,'12'-4'1072'0,"-12"4"-864"0,0 0-208 0,6-7 0 16,1 1 2752-16,-2-1 496 0,-1-2 96 0,-2 1 32 15,1-1-1424-15,-2 1-288 0,1-1-48 0,-2-2-16 16,-2 1-624-16,0-6-128 0,-3 6-16 0,-1-1-16 16,0-1-320-16,-2 4-64 0,-3 2-16 0,0 1 0 15,-2 3 16-15,-2 0 0 0,-1 2 0 0,-1 4 0 0,-1 1-32 0,-2 1 0 16,-2 1 0-16,-1 6 0 0,-1-5 16 0,2 5 0 16,-1 4 0-16,6-1 0 0,4 3-16 0,3 0 0 15,-1 3 0-15,2-2 0 0,1 1 48 0,-1-2 0 16,-3 4 0-16,5-2 0 0,1-2-160 0,4-2-32 15,2 3 0-15,5-3 0 0,4 0-128 0,-1-1-128 16,-3-2 144-16,3 2-144 0,3-6 0 0,2 1 0 16,2-5 0-16,4 1 0 0,0-1-368 0,1-3-16 15,0-3 0-15,2-3 0 0,0-1 96 0,2-2 16 16,-2-5 0-16,-1-2 0 0,-3 3 80 0,1-6 32 16,-2 2 0-16,-2-5 0 0,-2 2 16 0,-1 0 0 15,-1-2 0-15,-2-2 0 0,-1-2-16 0,-3 0 0 16,-1-1 0-16,-1 1 0 0,-2 0 32 0,-2 2 0 15,-5 2 0-15,0-1 0 0,2 7 128 0,-3 3 0 16,-2-3 0-16,-1 5 0 0,0-2 0 0,0 4 176 16,-2-1-16-16,-1 3 0 0,-4 2-16 0,1-1 0 15,3 2 0-15,1 5 0 0,1-2 32 0,0 2 0 0,1 3 0 0,2-1 0 16,3 1 16-16,1 0 16 0,1 3 0 0,2-1 0 16,-1 2 304-16,4-1 48 0,2 3 16 0,0-2 0 15,1 2-128-15,3 3-32 0,4-3 0 0,1-2 0 16,0 3-96-16,1-1 0 0,-1-4-16 0,0-3 0 15,0 2-96-15,1-1-16 0,0-1 0 0,2 1 0 16,-1-5-192-16,5 1 0 0,2-3 0 0,6-3 0 16,-6 1 0-16,2-2 0 0,0 0 0 0,-3-3-160 0,-4-2 160 0,-1 3-160 15,0-5 160-15,-2 2-160 16,1-1-1264-16,-4-1-256 0,-1 2-48 0</inkml:trace>
  <inkml:trace contextRef="#ctx0" brushRef="#br0" timeOffset="144130.87">18426 13618 8287 0,'0'0'736'0,"0"0"-592"16,7 0-144-16,-3 2 0 0,-4-2 3328 0,0 0 640 15,0 0 128-15,0 0 32 0,0 0-1280 0,0 0-256 16,6 1-48-16,2 2-16 0,0 0-976 0,-8-3-192 0,9 0-32 0,0 0-16 16,2 0-448-16,-1-3-96 0,1 3 0 0,1-3-16 15,-2 2-400-15,2 1-80 16,0-2-16-16,-1-1 0 0,0 6-256 0,-1-3 160 0,1 0-160 0,-2 0 128 16,-1 0-608-16,-3 2-128 15,-5-2-32-15,0 0-11072 0,0 0-2208 0</inkml:trace>
  <inkml:trace contextRef="#ctx0" brushRef="#br0" timeOffset="144326.47">18448 13751 3679 0,'0'0'160'0,"0"0"32"0,0 0-192 0,6 5 0 16,-6-5 0-16,8 2 0 0,-2 0 7232 0,2 2 1392 15,-8-4 272-15,8-1 64 0,-8 1-6528 0,10-3-1296 16,5 1-272-16,-2-2-48 0,-3 1-448 0,1 2-96 15,-1-2-16-15,1 3 0 0,-2-4-112 0,0 4-16 16,0-2-128-16,0 2 192 0,1 0-192 0,-4 0 176 16,-6 0-176-16,0 0-11888 15,0 0-2464-15</inkml:trace>
  <inkml:trace contextRef="#ctx0" brushRef="#br0" timeOffset="145164.09">19026 15561 21647 0,'0'0'960'0,"0"0"192"0,0 0-912 0,0 0-240 16,0 0 0-16,7 0 0 0,-1 0 2176 0,1 0 384 15,-1 0 64-15,2 0 32 0,0-3-1024 0,0 3-208 16,0-2-32-16,1 2-16 0,0-1-480 0,1 1-112 16,1 0-16-16,1 0 0 0,0 0-320 0,-1 0-80 15,1 0-16-15,0 0 0 0,-2 0-224 0,1 1-128 16,-2 1 160-16,0 2-160 15,-2-1-384-15,-7-3-160 0,0 0-32 0,0 0-16832 0</inkml:trace>
  <inkml:trace contextRef="#ctx0" brushRef="#br0" timeOffset="145393.74">19044 15675 4607 0,'0'0'400'0,"0"0"-400"0,0 0 0 0,6 9 0 16,-1-5 6480-16,0 3 1216 0,-5-7 240 0,5 4 64 15,2-2-4976-15,1 0-976 0,-2 0-208 16,2-2-48-16,0-2-960 0,0 0-192 0,0 2-32 0,0-2-16 16,1 0-320-16,0 0-64 0,0 2-16 0,2-3 0 15,-1 2-192-15,1-2 128 0,-1 1-128 0,0 0 0 16,0 0 144-16,-1 2-144 0,1 0 128 0,-2 0-128 16,-8 0-896-16,0 0-272 0,7 0-48 0,-7 0-16704 15</inkml:trace>
  <inkml:trace contextRef="#ctx0" brushRef="#br0" timeOffset="149523.91">18933 16951 29487 0,'0'0'1296'0,"0"0"288"0,0 0-1264 0,8 0-320 16,-2 2 0-16,2-2 0 0,0 0 1600 0,1 0 256 0,1 0 48 0,0 0 16 15,0-2-1392-15,1 2-272 0,-1-2-48 0,2 0-16 16,0 2-192-16,0 0 0 0,0 0 0 0,-1 0 0 16,0 0 144-16,-2 0-144 0,0 0 128 0,0 0-128 15,-1 4-160-15,0-2-112 0,-1 1-32 0,-7-3 0 16,5 4-2544-16,-1 2-512 0,-2 1-96 0</inkml:trace>
  <inkml:trace contextRef="#ctx0" brushRef="#br0" timeOffset="149715.97">18996 17109 17103 0,'0'0'752'0,"0"0"160"0,0 0-720 16,-3 7-192-16,3-7 0 0,0 0 0 0,0 0 1600 0,0 0 272 15,0 0 64-15,0 0 16 0,0 0-368 0,0 0-80 16,0 0-16-16,0 0 0 0,8 1-320 0,0-1-64 15,0-1-16-15,1-2 0 0,-1 3-336 0,1-3-80 16,2 3-16-16,-1-1 0 0,0-1-336 0,0 2-64 16,-1-3 0-16,-1 3-16 0,0-1-240 0,-1 1 144 15,0 1-144-15,0-1-10816 16,-1 0-2256-16</inkml:trace>
  <inkml:trace contextRef="#ctx0" brushRef="#br0" timeOffset="152236.84">19779 16884 2751 0,'0'0'128'0,"0"0"16"0,0 0-144 0,0 0 0 16,0 0 0-16,0 0 0 0,0 0 3920 0,0 0 752 15,0 0 160-15,0 0 32 0,0 0-3568 0,0 0-704 16,0 0-144-16,0 0-16 0,0 0-304 0,0 0-128 16,0 0 128-16,0 0-128 0,0 0 272 0,0 0-16 15,0-7-16-15,0 7 0 0,1-6 528 0,-1 6 96 16,0 0 32-16,0 0 0 0,0 0 144 0,0 0 48 16,0 0 0-16,0 0 0 0,0 0-208 0,0 0-48 15,0 0 0-15,0 0 0 0,3-4-256 0,-3 4-64 16,0 0-16-16,0 0 0 0,1-7-224 0,-1 7-32 15,0 0-16-15,0 0 0 0,0 0-224 0,0 0 128 16,0 0-128-16,0 0 0 0,0 0 256 0,0 0-64 16,0 0 0-16,0 0 0 0,0 0 384 0,0 0 80 15,2 9 16-15,-2-1 0 0,0 2 16 0,0 3 0 16,0-3 0-16,0 3 0 0,-2 0-48 0,2 4-16 16,0 0 0-16,-1 0 0 0,0 3-48 0,-1 0-16 15,2-1 0-15,0 2 0 0,0-4-112 0,0 3 0 0,0-3-16 16,0 1 0-16,0-3-112 0,0 0-32 15,0-4 0-15,0-1 0 0,0 0-288 0,0 0 160 0,2-1-160 0,-2-1 128 16,0-1-128-16,0-7 0 0,0 0 0 0,0 0 0 16,1 6 0-16,-1-6 0 0,0 0 0 0,0 0 0 15,0 0-192-15,0 0 192 0,0 0-160 0,0 0 160 16,0 0-1536-16,0 0-224 0,3-6-32 0,-1-5-11344 16,1 1-2272-16</inkml:trace>
  <inkml:trace contextRef="#ctx0" brushRef="#br0" timeOffset="153005.91">20137 17040 911 0,'0'0'0'0,"0"0"0"15,0 0 0-15,0 0 0 0,0 0 3824 0,0 0 672 0,0 0 144 0,0 0 32 16,0 0-2320-16,0 0-464 16,0 0-96-16,0 0 0 0,0 0-608 0,0 0-112 0,0 0-32 0,0 0 0 15,0 0-144-15,0 0-48 0,4-7 0 0,-4 7 0 16,0 0 144-16,6-2 32 0,-1-2 0 0,2 1 0 16,-1 3 64-16,1-4 0 0,1 1 16 0,0 2 0 15,1 1-192-15,0-2-32 0,2 2-16 0,0-3 0 16,1 2-272-16,1 1-48 0,2-3-16 0,0 3 0 15,2 0-256-15,0 0-48 0,-1 0-16 0,1 0 0 16,1 0-80-16,-1 3 0 0,-1-3-128 0,0 1 192 16,-2 2-192-16,1-1 0 0,-1-1 128 0,-2 2-128 15,0 0 0-15,-4-2 0 0,-2-1 0 0,-6 0 0 16,0 0 0-16,0 0 0 0,0 0 0 0,0 0 0 16,0 0-640-16,0 0-208 0,0 0-48 0,0 0-16 15,0 0-2416-15,0 0-496 0</inkml:trace>
  <inkml:trace contextRef="#ctx0" brushRef="#br0" timeOffset="153815.65">20976 16893 2751 0,'0'0'256'16,"0"0"-256"-16,0 0 0 0,0 0 0 0,7-3 5424 0,-7 3 1040 15,0 0 192-15,0 0 64 0,0 0-4592 0,0 0-912 16,0 0-176-16,-2-6-32 0,-2-1-416 0,1 3-80 15,3 4 0-15,-8-2-16 0,-2 0 112 0,1 0 32 0,1 4 0 0,-1 0 0 16,-1 4-64-16,-1-2 0 0,1 3 0 0,-1-1 0 16,1 4-16-16,-1-4-16 0,2 5 0 0,0-2 0 15,0 1-160-15,1 1-16 0,0-2-16 0,2 4 0 16,0-3-32-16,3 4-16 0,-1-1 0 0,1 0 0 16,2 1-96-16,1-1-16 0,0-2 0 0,1 2 0 15,2-3-32-15,1 3-16 0,-1 0 0 0,5-3 0 0,-1 0-144 0,1 1 192 16,1-2-192-16,0 1 192 0,0-1-192 0,2-1 0 15,-1-1 0-15,1-2 128 0,-1-1-128 0,1 0 0 16,0-1 0-16,1-2 0 0,-1 1-128 0,0-2 128 16,3 0-160-16,0-3 160 15,0 0-576-15,1-1-32 0,-1-3 0 0,1 5 0 16,-1-5-416-16,0 1-64 0,-1-1-32 0,2-1 0 16,-2-1-1680-16,-1 1-336 0,-2-1-64 0,1-1 0 15,-1 3 1152-15,-1-2 224 0,-1 2 48 0,0 0 16 16,-1 0-96-16,-1 0-32 0,1 1 0 0,-1-1 0 0,0 1 1440 0,0-1 272 15,-1 3 176-15,1-2-192 0,-1-3 880 0,0 2 160 16,2 0 48-16,-1 1 0 0,-1-1 624 0,2 0 128 16,-1 3 16-16,2-3 16 0,0-2-384 0,0 2-80 15,0 3 0-15,0-2-16 0,0 3 16 0,-2-1 16 16,2 2 0-16,-1 0 0 0,-1-3-48 0,2 1-16 16,0 2 0-16,0 0 0 0,0 2-80 0,1-2 0 15,0 2-16-15,-1 0 0 0,0 2-176 0,-2 2-16 16,-6-4-16-16,8 7 0 0,-1-1-144 0,-2 1-16 0,-1-1-16 0,-2 5 0 15,0-1-224-15,-2 3-32 0,-2-2-16 0,0 2 0 16,-4 0-128-16,0 0-32 0,-2 0 0 0,-1 0 0 16,0 1-256-16,-2-4 0 0,-1-1 0 0,-1-1 0 15,0-1 0-15,0-1 0 0,1-3 0 0,1 1-144 16,-3-4 144-16,7 0 0 0,-4 0 0 0,1-3-128 16,1-1 128-16,-1 0-128 0,1-1 128 0,1 0-128 15,0-2 128-15,1-2 0 0,0-1 0 0,3 0-128 16,2 0 128-16,2 1 0 0,1 1 0 0,3-1 0 0,1-2-208 0,3 2 32 15,2 1 16-15,2-1 0 16,1-4-2464-16,2 6-512 0,-1-1-80 0</inkml:trace>
  <inkml:trace contextRef="#ctx0" brushRef="#br0" timeOffset="154283.44">21843 16867 18431 0,'0'0'1632'0,"0"0"-1312"16,0 0-320-16,0 0 0 0,0 0 3200 0,0 0 560 16,0 0 112-16,0 0 32 0,0 0-2368 0,0 0-480 15,0 0-96-15,0 0 0 0,-9 0-448 0,-1 0-64 16,-2 0-32-16,-1 2 0 0,-3 0-176 0,0 3-48 0,0-1 0 0,1 0 0 15,-2 0-64-15,1 1-128 0,2-1 176 0,1 0-176 16,-2 2 192-16,5-3-64 0,2 1 0 0,1 3-128 16,1-4 448-16,0 3-32 0,6-6 0 0,0 0 0 15,0 0-96-15,0 0-32 0,2 8 0 0,-2-8 0 16,6 9 144-16,2-5 16 0,0 2 16 0,2 1 0 16,4-1-144-16,-1 1-48 0,-2-1 0 0,4 1 0 15,1 0-112-15,-1 0-32 0,1-1 0 0,-2 0 0 16,1-2-128-16,-2 3 160 0,-1-1-160 0,-2 1 160 0,-2-1-160 0,-1 1 192 15,-1-1-192-15,-2 2 192 0,-3-1 0 0,1 2 0 16,-2-1 0-16,-2 1 0 0,-2 1-192 0,-1 0 192 16,-3 0-192-16,-1-1 192 0,-1-1-192 0,-1 1 0 15,-1-2 0-15,1-3 0 0,-1 0 0 0,-1 1 0 16,-2-4-128-16,1 2 128 0,0-3 0 0,-1 0-144 16,1-3 144-16,-1-1 0 0,1 0-128 0,1 2 128 15,1-2 0-15,2-3 0 0,-1 3 0 0,2-1-128 16,1-1 128-16,2 2 0 15,2-3-3312-15,4 7-592 0</inkml:trace>
  <inkml:trace contextRef="#ctx0" brushRef="#br0" timeOffset="155684.41">22061 16701 14335 0,'0'0'640'15,"0"0"128"-15,0 0-624 0,0 0-144 0,0 0 0 0,0 0 0 16,0 0 1216-16,0 0 224 0,0 0 32 0,-6 6 16 0,6-6-336 0,-5 4-64 16,5-4 0-16,0 0-16 0,0 0-96 0,0 0-16 15,0 0 0-15,-4 7 0 0,4-7 112 0,0 0 16 16,0 0 0-16,0 0 0 0,0 0-32 0,0 0 0 16,0 0 0-16,0 0 0 0,0 0-352 0,0 0-80 15,0 0-16-15,0 0 0 0,0 0-336 0,1-4-64 16,5-3-16-16,-1 1 0 0,0-1-192 0,3 0 128 15,-1 0-128-15,-1 0 0 0,1 0 160 0,2 1-160 16,1 1 160-16,1 1-160 0,1-3 176 0,1 3-176 16,0 2 192-16,0 0-192 0,-1 0 192 0,-1 2-64 15,1 0 0-15,1 0-128 0,-1 4 176 0,0-2-176 16,-3 5 160-16,0-1-160 0,-1 2 160 0,-3 1-160 16,-1-2 160-16,-4 1-160 0,-2 1 144 0,-1 1-144 15,-1 4 128-15,0-1-128 0,-2 0 0 0,-2 0 0 16,-1 0 0-16,-2 1 0 0,-2-1 0 0,3 1 0 15,0-1 0-15,1-4 0 0,0-1-128 0,-1 1 128 0,0-5 0 16,5-2 0-16,5-2 0 0,0 0 0 0,0 0 0 16,0 0 0-16,0 0 0 0,4 7 0 0,-4-7 0 0,8 4 0 15,1 0 128-15,2-2 80 0,-1-2 32 0,2 3 0 16,0-2-16-16,2-1 0 0,0 3 0 0,2-3 0 16,0 0-224-16,1 0 176 0,0-3-176 0,0 3 160 15,0-1-160-15,-1-2 0 0,-1 1 0 0,0 0 0 16,-2-3 0-16,-4 4 0 0,-1-2 0 0,-2-1 0 15,0 2-576-15,-1-1-208 0,-5 3-48 0,0 0 0 16,0 0-2128-16,0 0-432 0</inkml:trace>
  <inkml:trace contextRef="#ctx0" brushRef="#br0" timeOffset="156317.19">22715 16974 13823 0,'6'-4'1216'0,"0"-2"-960"16,2-2-256-16,0-1 0 0,0-2 2368 0,-2-1 448 16,0 2 64-16,-3-3 32 0,1 0-1456 0,-1 1-304 15,-4-1-48-15,-2 0-16 0,-1 0-512 0,0 0-96 16,-1 2-32-16,-3 2 0 0,-2-1 128 0,-1 0 0 15,-1 4 16-15,-1 2 0 0,-2 0 16 0,-2 1 0 16,-2 3 0-16,1 0 0 0,-2 4 32 0,-1 3 0 0,2 2 0 0,-1-2 0 16,2 6-144-16,1 0-32 0,0 1 0 0,0 2 0 15,1-2-32-15,0 2-16 0,2 1 0 0,2 0 0 16,1-1-64-16,5-2-16 0,1 2 0 0,1-2 0 16,1 2-112-16,2 1-32 0,1-1 0 0,1-2 0 15,3-1-64-15,3 3 0 0,2-2-128 0,-1-4 192 16,-1 0-192-16,3 0 128 0,0-3-128 0,1 2 0 15,0-2 0-15,3-3 0 0,-1-2 0 0,4 0 0 16,1-2 0-16,2 0-128 0,1-7 128 0,0 0-208 0,-2 0 208 0,1-4-192 16,2-2 192-16,-1-3-192 15,-1-3 192-15,-3 2-192 0,0-3 192 0,-3-1-192 0,-1 1 48 0,-2 1 16 16,-3-2 0-16,-2-1 0 0,-2 2 0 0,-1-1 0 16,-5 1 0-16,0 3 0 0,-4-2 128 0,0 3-160 15,-3 2 160-15,-2 3-160 0,0-1 160 0,-1 4 0 16,0 2 0-16,-1-1-128 0,-2 5 128 0,1 0 0 15,0 2 160-15,1 2-160 0,-1 0 192 0,3 2-64 16,-1 1-128-16,1 1 192 0,2 0 160 0,1 1 32 16,2 2 0-16,2 1 0 0,1 0 128 0,2 0 16 15,2 1 16-15,1-2 0 0,1 1 0 0,4-1 0 16,2-1 0-16,3-1 0 0,1 2-192 0,1-2-32 16,2-4-16-16,3 4 0 0,-1-3-304 0,2 2 160 15,0-3-160-15,1 1 128 0,0-4-128 0,2 3 0 16,-2-3 0-16,0-3 0 0,-3 2-128 0,-1-2 128 15,-1-1-160-15,-3-1 160 16,-3 1-1904-16,-2-3-272 0,-1 1-64 0,-2-1-16192 0</inkml:trace>
  <inkml:trace contextRef="#ctx0" brushRef="#br0" timeOffset="157051.24">22570 17353 5519 0,'13'1'496'0,"3"2"-496"16,2-3 0-16,0 2 0 0,1 2 2960 0,-2-1 496 16,-1-2 112-16,-2 2 16 0,-1-1-1280 0,-4 0-240 15,-1 0-48-15,-8-2-16 0,0 0-336 0,0 0-80 16,0 0-16-16,0 0 0 0,0 0-608 0,0 0-128 15,-9-2-32-15,-4 2 0 0,-5-2-224 0,-3 0-32 16,-6 2-16-16,-1 0 0 0,-4 0-112 0,-5 2-32 0,-3 0 0 0,-7-2 0 16,-6 0 16-16,7 0 0 0,-5-2 0 0,0 0 0 15,2 2 64-15,-4-3 16 16,-1 2 0-16,-3 2 0 0,-5 2-32 0,-18-3 0 16,2 0 0-16,7-3 0 0,7 2-160 0,4 1-32 15,3 0-16-15,1 0 0 0,-3-3-240 0,-1 3 176 0,-2 3-176 0,2-3 160 16,-1-3-160-16,5 3 192 0,5 0-192 0,2 3 192 15,-2-3-192-15,-2 1 160 0,-1 2-160 0,1-1 160 16,-1 0 96-16,0 0 0 0,5-2 16 0,0 0 0 16,1 3-144-16,3-2-128 0,3-1 144 0,0 3-144 15,0-1 128-15,1 0-128 0,-1 0 0 0,1 0 0 16,0 3 128-16,2-4-128 0,2 5 0 0,11-3 144 16,0 1-144-16,0-1 160 0,-2 1-160 0,1-1 160 15,1-1-160-15,-2-1 0 0,2 2 0 0,-5 1 128 0,2-1-128 0,3 1 0 16,1 0 0-16,0 1 128 0,0 1-128 0,-3-2 0 15,2 0 0-15,0 1 0 0,0-1 0 0,1 0 0 16,0-1 0-16,1-2 128 0,1 2-128 0,-1 1 0 16,2-2 0-16,-2 1 0 0,0 1 0 0,4-4 128 15,6 0-128-15,-1 0 0 0,1 0 128 0,1 0-128 16,3 0 128-16,4 0-128 0,-1 0 128 0,7 0-128 16,0 0 128-16,0 0-128 0,0 0 144 0,0 0-144 15,0 0 160-15,0 0-160 0,0 0 0 0,0 0 0 16,0 0-128-16,11-3 128 15,1 2-1216-15,-1 1-128 0,3 4-16 0,-3-4-11680 16,2 0-2320-16</inkml:trace>
  <inkml:trace contextRef="#ctx0" brushRef="#br0" timeOffset="158019.29">19927 17790 8287 0,'0'0'736'0,"7"-4"-592"16,-1-2-144-16,1 2 0 0,-1-3 2496 0,1 3 448 15,-3-2 112-15,0-1 16 0,0 2-640 0,1 1-112 16,0 0-16-16,-5 4-16 0,0 0-240 0,0 0-32 15,0 0-16-15,0 0 0 0,0 0-368 0,0 0-80 16,0 0-16-16,7 4 0 0,-7-4-512 0,0 0-128 16,4 4 0-16,-4-4-16 0,4 7-528 0,-2-2-96 15,-2-5-32-15,0 0 0 0,0 0-224 0,0 0 0 16,0 0 0-16,0 0 0 0,0 0 0 0,0 0 0 0,0 0-144 0,0 0 144 16,0 0-160-16,0 0 160 0,0 0-160 0,0 0 160 15,-5-3-128-15,0-1 128 0,-1 2 0 0,0-5-144 16,-2 3 144-16,0-2 0 0,0 3 0 0,0-1 0 15,-1 1 0-15,0 2 0 16,0 1 0-16,-2 1 0 0,1 2 0 0,-1 1 0 0,1 1 144 0,1-1-144 16,0 0 192-16,1 3-64 0,-1 2 0 0,1-1-128 15,-1 3 208-15,-1 4-64 0,3-2-16 0,-1 4 0 16,0-1-128-16,3-3 192 0,1-3-192 0,0 5 192 16,-1 0-192-16,1-2 0 0,2 2 144 0,4-2-144 15,-1 0 0-15,3 0 0 0,1 0 0 0,2-2 0 16,-1 2 0-16,2-3 0 0,0 2 0 0,1-1-192 15,2-1-80-15,2 1-32 0,0-2 0 0,2-1 0 16,1-2-80-16,6 1-32 0,1-1 0 0,-2-3 0 16,0-3-208-16,-6 0-32 0,1-3-16 0,0-1 0 15,1 0-352-15,0-2-80 0,-1-3-16 0,-1 2 0 16,1-3-352-16,2-4-80 0,-2 1-16 0,-3-1 0 16,-1-2 592-16,-2 3 112 0,0-1 32 0,-1-2 0 0,-1 3 576 0,-2-1 112 15,-1 0 144-15,1 1-208 0,-1 3 208 0,0 1 0 0,0-2 0 0,1 2 0 16,-1 1 0-16,0 2 0 15,2-1 0-15,-1 1 0 0,1-1 464 0,-1 3 192 16,2 1 48-16,0 1 0 0,1-2 192 0,-1 4 32 16,0-3 16-16,1 3 0 0,0 0-48 0,0 3-16 15,-1-3 0-15,4 6 0 0,2-2-192 0,-2 2-48 16,-5-2 0-16,-1 3 0 0,2 3-16 0,-1-1-16 0,-2-1 0 16,-1 5 0-16,0 0-80 0,-2 0-16 0,-2 0 0 0,-1-3 0 15,-3 4 80-15,-1-1 16 0,0 0 0 0,-1 1 0 16,1-5-208-16,-3 4-32 0,-3-5-16 0,-1 1 0 15,0-2-352-15,1 0 0 0,1-7 0 0,0 1 0 16,-1-1 0-16,1-1 0 0,-1-2 0 0,2-1-192 16,0 0 192-16,1-5-208 0,0 0 80 0,2-2 128 15,2 1-160-15,1-3 160 0,2 0 0 0,2-2-144 16,2-1 144-16,1 3 0 0,-1-1 0 0,3-2 0 16,0 6-1136-16,3-3-144 0,1 0-16 0,1 2-16 15,0 2-2224-15,1 1-448 0</inkml:trace>
  <inkml:trace contextRef="#ctx0" brushRef="#br0" timeOffset="158436.31">20743 17754 8287 0,'0'0'368'0,"0"0"80"0,0 0-448 0,7 0 0 15,-7 0 0-15,0 0 0 0,0 0 6048 0,0 0 1120 16,0 0 240-16,0 0 32 0,0 0-4976 0,0 0-992 15,0 0-208-15,0 0-48 0,-10-2-384 0,0 2-96 16,-1 0-16-16,0 2 0 0,-2 0-256 0,-2 1-48 0,1 1-16 0,1-2 0 16,-2 2-240-16,3 3-160 15,3-1 192-15,0 1-192 0,0-1 192 0,1 1-192 16,2 1 192-16,0-2-192 0,2 1 192 0,2-1-64 0,2-6 0 0,-2 7-128 16,2 2 176-16,2-1-176 15,0-1 160-15,2-1-160 0,3 1 160 0,1-1-160 16,1 1 160-16,0-1-160 0,2-2 144 0,2 2-144 0,1-3 128 0,0 4-128 15,1-3 0-15,1 2 0 0,-1-2 0 0,0 2 0 16,-2-2 0-16,0 2 0 0,-1-2 0 0,-2 0 0 16,-1 1 128-16,-1 2-128 0,-1 1 0 0,-3-2 128 15,-4-6 96-15,1 7 16 0,-1-7 0 0,-3 9 0 16,-1-3-96-16,-1 2-16 0,-3-1 0 0,-1-1 0 16,-1-2-128-16,-1-1 0 0,-1 0 0 0,1-2 128 15,-1 1-128-15,0-2 0 0,0-2 0 0,0 1-176 0,1-2 176 16,0-1 0-16,2 0-144 0,0-1 144 15,1-2-656-15,1 3-64 0,2-2-16 0,1-1-12640 16,0 1-2544-16</inkml:trace>
  <inkml:trace contextRef="#ctx0" brushRef="#br0" timeOffset="159803.96">21243 17829 12895 0,'0'0'576'0,"0"0"112"0,0 0-560 0,0 0-128 15,0 0 0-15,7 0 0 0,1-2 3968 0,-8 2 752 16,8-1 144-16,-2-3 48 0,-1-2-3376 0,-1 0-688 16,-1-1-128-16,0-1-16 0,-1 2-496 0,1-3-80 15,-2 2-128-15,0-1 176 0,-1-1-32 0,-1 3 0 16,-2-2 0-16,-2-1 0 0,0 2 176 0,-2 0 16 16,1 1 16-16,-3 2 0 0,-2 1 480 0,-1 2 80 15,-2 1 32-15,-2 1 0 0,-1 3-112 0,-1 3-32 16,0 2 0-16,-2 0 0 0,0-1-336 0,1 3-64 0,0 0-16 0,2 4 0 15,0-2-144-15,2 0-48 0,2 0 0 0,1 1 0 16,1 2-48-16,2-3-16 0,1 4 0 0,2-1 0 16,0-2-128-16,4-1 128 0,-2 1-128 0,4-1 128 15,1 0 0-15,0 0 0 0,2-3 0 0,0 1 0 16,-2 2-128-16,6 0 0 0,2 0 0 0,3 0 0 16,2-2-288-16,2-1-96 0,1-1 0 0,1-1-16 15,-1-1 80-15,1-2 32 0,2-4 0 0,1 2 0 16,0-6 16-16,1-1 0 0,2 0 0 0,-2-5 0 0,2-1 80 0,-2-2 32 15,0 2 0-15,0-5 0 0,-1-1 160 0,-1-1-208 16,-3-2 80-16,-1-2 128 0,-3 1-224 0,-1-2 80 16,-3 1 16-16,-1-1 0 0,-3 3 128 0,-1 0-192 15,-3-1 192-15,-1 0-192 0,-1 3 192 0,-3 0-128 16,-1 4 128-16,-2 0-128 0,-1 4 128 0,-1 2 0 16,-1 3 0-16,-1 1 128 0,-1 3 48 0,-1 0 16 15,0 1 0-15,-1 4 0 0,-2-1 224 0,0 3 48 16,1-1 16-16,0 2 0 0,1 1-272 0,1 2-48 15,1 2-16-15,1-3 0 0,2 2 16 0,3 1 0 16,2-2 0-16,1 2 0 0,1-3-32 0,2 1 0 16,1-2 0-16,3 1 0 0,1-1-128 0,2-1 160 15,-2-1-160-15,4-1 160 0,1-3-160 0,2 1 0 16,1-1 144-16,0-3-144 0,2 0 0 0,1 0 0 16,-1-3 0-16,1-1 0 0,1-3 0 0,0 1 0 15,-1-1 0-15,-1 1 0 0,0-1 0 0,-1 1 0 16,1-3 0-16,-2 5-128 0,-1-4 128 0,-1 1 0 0,0 1 0 0,-2 3 0 15,-1-4 0-15,0 4 0 0,0 0 0 16,-8 3-12992-16,0 0-2496 0</inkml:trace>
  <inkml:trace contextRef="#ctx0" brushRef="#br0" timeOffset="165290.91">24432 15352 8287 0,'0'0'736'0,"0"0"-592"16,0 0-144-16,0 0 0 0,-2 6 4816 0,2-6 944 0,1 8 176 0,-1-8 32 15,5 5-3616-15,-5-5-736 16,0 0-144-16,0 0-16 0,0 0-1088 0,0 0-224 16,0 0-144-16,0 0 192 0,9-2-192 0,-1 2 0 0,1-3 0 0,1 2 0 15,-1-2 192-15,1 0 128 16,1 2 0-16,-1-2 16 0,2 3-16 0,0-2-16 16,1 1 0-16,0 1 0 0,0-3-16 0,0 3 0 0,2-3 0 0,-1 3 0 15,-2 0-160-15,0 0-128 0,-2-1 144 0,-1 1-144 16,-1 0 160-16,1 1-160 0,0 2 160 0,-9-3-160 15,0 0-1808 1,0 0-464-16,0 0-96 0</inkml:trace>
  <inkml:trace contextRef="#ctx0" brushRef="#br0" timeOffset="165466.94">24430 15502 23039 0,'4'7'2048'0,"1"-1"-1648"16,1 1-400-16,2-3 0 0,1 2 4256 0,2-3 768 15,-1 1 160-15,2-2 16 0,1-2-3280 0,0 2-640 16,1-2-144-16,0 0-32 0,0 0-656 0,1 2-128 16,-1-2-16-16,1 0-16 0,-1 0-288 0,0 0 0 0,-1 0 128 0,-1 0-14000 31,0 0-2800-31</inkml:trace>
  <inkml:trace contextRef="#ctx0" brushRef="#br0" timeOffset="179430.24">26062 15162 21071 0,'0'0'928'0,"0"0"208"0,0 0-912 0,0 0-224 15,0 0 0-15,0 0 0 0,0 0 2144 0,0 0 384 16,0 0 80-16,0 0 16 0,-3 8-880 0,3-8-160 16,1 9-48-16,-1-1 0 0,-4 1-432 0,2 1-80 15,-1-1-32-15,-1 4 0 0,-1-2-240 0,1-1-48 16,3 4-16-16,-3-1 0 0,0 0-160 0,1 0-16 0,2 0-16 0,0-3 0 16,-2 1-160-16,2 2-16 0,-2-3-16 0,2 4 0 15,2-5-176-15,0 1-128 0,-1 1 144 0,0-2-144 16,-1 0 0-16,1-9 0 0,0 8 0 0,0-8 0 31,3 6-768-31,-3-6-208 0,0 0-48 0,5 7-11760 0,-5-7-2352 0</inkml:trace>
  <inkml:trace contextRef="#ctx0" brushRef="#br0" timeOffset="179767.95">26727 15539 5519 0,'0'0'496'0,"0"0"-496"15,0 0 0-15,0 0 0 0,-7 2 5504 0,1 5 1024 16,-3-3 192-16,-3-1 32 0,-5 0-4192 0,-4 1-832 16,-7-1-160-16,-2 1-32 0,-1-4-832 0,-12 3-144 15,-5-3-48-15,-3 2 0 0,-2-2-272 0,-6-2-64 16,-5 2-16-16,-1 0 0 0,4 0 352 0,1-3 64 15,1 3 0-15,2 0 16 0,4-1 48 0,-1 1 0 16,-1 0 0-16,1 0 0 0,1 0-128 0,5 0 0 16,4 0-16-16,5 1 0 0,3-1-224 0,6 0-32 15,4 0-16-15,4 0 0 0,2 3-96 0,3-3 0 16,3 2-128-16,3 0 192 0,3 0-16 0,3-1-16 0,5-1 0 0,0 0 0 16,0 0-160-16,0 0 0 0,1 6 0 0,2 0 0 31,2-2-3232-31,2 3-528 0</inkml:trace>
  <inkml:trace contextRef="#ctx0" brushRef="#br0" timeOffset="180434.34">25345 15845 23551 0,'0'0'1040'0,"0"0"224"0,0 0-1008 0,0 0-256 16,0 0 0-16,0 0 0 0,0 0 2352 0,0 0 416 16,0 0 96-16,7 6 16 0,-7-6-1200 0,0 0-224 15,0 0-48-15,0 0-16 0,0 0-512 0,0 0-112 0,2 7 0 0,-2-7-16 16,0 0-368-16,0 0-64 0,-1 7 0 0,1-7-16 15,0 0-304-15,0 0 0 0,0 0 128 0,0 0-128 16,0 0 0-16,0 0 0 0,0 0 0 0,0 0 0 16,0 0 0-16,0 0 0 0,0 0-144 0,0 0 144 15,-5-4 0-15,1 1-160 0,0-1 160 0,0 1 0 16,-1-3 0-16,5 6-128 0,-8-4 128 0,1 2 0 16,0 2 0-16,-1-2 0 0,-1 2 0 0,-1 2 0 15,1 0 0-15,0 2 144 0,-1 2-144 0,-1 1 128 0,1 3-128 0,-2-3 192 16,0 5-192-16,0 0 192 0,0 4-192 0,2-1 160 15,-1 0-160-15,1 1 160 0,1-2-160 0,1 3 128 16,1 1-128-16,2-1 128 0,1 0-128 0,3-2 160 16,0 1-160-16,2 1 160 0,2-2-160 0,0 2 160 15,3-4-160-15,0 2 160 0,2 0-160 0,1-1 0 16,2-1 144-16,1-3-144 0,-1 1 0 0,2-2 0 16,1-1 0-16,0-2 0 0,0-3 0 0,2 1 0 15,1-4 0-15,0 2-192 0,1-2-80 0,1 0-32 16,-1-2 0-16,2-2 0 15,-1 1-464-15,0-1-80 0,-5 0-32 0,2-2 0 16,0 1-1040-16,-1-2-192 0,1-1-64 0,0 2-8288 16,1-1-1664-16</inkml:trace>
  <inkml:trace contextRef="#ctx0" brushRef="#br0" timeOffset="180768.52">25632 15984 7359 0,'0'0'656'0,"0"0"-528"0,1-6-128 0,2 2 0 15,0-2 3984-15,1 2 768 0,-1-2 160 0,1 2 16 16,-1-3-2496-16,1 1-512 0,1-1-112 0,2 3-16 16,-1-2-592-16,1 1-128 0,1 1-32 0,1-3 0 15,0 5-272-15,0 0-64 0,0 0-16 0,2 2 0 16,-1 0-224-16,1 2-32 0,-1-2-16 0,-1 4 0 16,1-1-160-16,-1 5-48 0,-1 1 0 0,-1 1 0 15,1 1 160-15,-2 2 16 0,-3 0 16 0,0 3 0 0,0 3-16 0,-3-2-16 16,-2 0 0-16,-2 0 0 0,-2 3-64 0,-3-6-16 15,-3 2 0-15,-1-3 0 0,0 2-160 0,-2-4-128 16,0 0 192-16,-2-2-192 0,0-5 160 0,0 0-160 16,0-1 128-16,1-6-128 0,1-1 0 0,1 0 0 15,2-1 0-15,2-3-176 0,1-4 176 0,2 4-160 16,2-5 160-16,2 3-160 0,3-3 160 0,3 0 0 16,1 0 0-16,1-1-128 0,3 1 128 0,1 3 0 15,1-1 0-15,4 2 0 16,0 1-1440-16,0 2-256 0,-1-1-48 0</inkml:trace>
  <inkml:trace contextRef="#ctx0" brushRef="#br0" timeOffset="181201.91">26145 15858 33055 0,'0'0'1472'0,"0"0"288"0,0 0-1408 0,0 0-352 0,0 0 0 0,0 0 0 15,0 0 1328-15,-9 0 192 0,0 0 32 0,-3 3 16 16,-1-3-896-16,0 0-176 0,0 1-48 0,1 2 0 16,-1 0-272-16,1 1-176 0,1-1 192 0,-1 0-192 15,1 0 176-15,1 1-176 0,-1 0 160 0,3 2-160 16,3 1 160-16,0-1-160 0,-2 3 160 0,4-1-160 16,3 1 320-16,0-2-16 0,-2 1-16 0,4 1 0 0,3-3-48 0,1 4-16 15,1-2 0-15,-1-2 0 0,2 1-224 0,1-1 128 16,1 1-128-16,1-3 0 0,4 2 0 0,1-2 0 15,-2 1 0-15,2 2 0 0,1-3 0 0,0 2 0 16,0-2 0-16,-2 3 0 0,1-3 0 0,-3 2 0 16,-2 1 0-16,-3-1 0 0,-2 1 224 0,-2 2-48 15,-1-2-16-15,-3 3 0 0,-3-1 176 0,-1 2 48 16,-2-3 0-16,-4 3 0 0,0 0-192 0,-2-1-48 16,-2 0 0-16,-1 0 0 0,0-3-144 0,-1-1 0 15,0 1 0-15,2-3 0 0,1-2 0 0,0-2 0 16,-1 0 0-16,1 0 0 0,2 0 0 0,0 0 0 15,-1-2 0-15,4-2 0 0,8 4 0 0,-6-3 0 16,1-3 0-16,-1-1 0 16,3 0-1616-16,3 7-208 0,0 0-32 0,5-7-16528 0</inkml:trace>
  <inkml:trace contextRef="#ctx0" brushRef="#br0" timeOffset="181802.41">26686 15949 28671 0,'0'0'1280'0,"7"-4"256"0,-2 0-1232 0,0-1-304 0,1-1 0 0,-2-3 0 16,-1 3 1456-16,0-3 224 0,-2 1 48 0,1 4 16 0,-2-3-1104 0,-2 1-208 15,1-3-48-15,-3-1-16 0,0 2-192 0,-1 2-48 16,-2-1 0-16,0 1 0 0,-3-1 0 0,-4 3-128 15,-2-1 192-15,1 4-64 0,-1 2 176 0,-1 4 16 16,0-3 16-16,-3 3 0 0,-2-1 272 0,4 2 48 16,3 1 16-16,-1 3 0 0,-3 0-272 0,0 4-48 15,1-1-16-15,1 4 0 0,0 1-112 0,3 1-32 16,2 3 0-16,1-1 0 0,1 1 32 0,1 4 0 16,1-5 0-16,3 2 0 0,2-5-48 0,0 2-16 15,1 2 0-15,2-1 0 0,2-4-160 0,2-1 0 16,2-2 144-16,3 2-144 0,0-3 0 0,3-3 128 15,2-1-128-15,3-2 0 0,3 0 0 0,1-3 0 16,0-1 0-16,0-3 0 0,0-3-192 0,1 0 64 16,3-4 0-16,0-1 0 0,0-1 128 0,-2-4-208 15,-1-4 80-15,-1 0 128 0,-2-2-224 0,-5-1 80 16,0-1 16-16,-3-1 0 0,-3-5-16 0,-6 9 0 16,-2-2 0-16,-2-2 0 0,-2 1 16 0,-3 2 0 15,-1 2 0-15,-2 1 0 0,-2 1 128 0,-2 2 0 0,-3 4 0 0,0 3 0 16,-2-1 0-16,-2 3 0 0,0 2 0 0,2 2 0 15,0 2 128-15,2 1 0 0,2 1 0 0,0 2 0 16,1 5 48-16,2 2 16 0,3 0 0 0,1-3 0 16,0 4 192-16,4-1 64 0,4 0 0 0,2 0 0 15,0-3-16-15,4 3 0 0,0-2 0 0,3-2 0 16,0 2-240-16,2-1-64 0,1-3 0 0,5 2 0 16,1-5-128-16,3 0 0 0,1-2 0 0,2 1 0 15,1-3 0-15,1-3 0 0,-1 1-144 0,0-2 144 16,-2 0 0-16,-4-2 0 0,-2 3 0 0,-3-4 0 15,-1 0-512-15,-2 1 16 0,-2-2 0 16,0-1-12960-16,-1-2-2608 0</inkml:trace>
  <inkml:trace contextRef="#ctx0" brushRef="#br0" timeOffset="182673.99">27149 15568 24703 0,'0'0'1088'0,"0"0"240"0,0 0-1072 0,0 0-256 16,0 0 0-16,0 0 0 0,6 1 2720 0,1-1 480 15,-7 0 112-15,8 3 16 0,-1-3-1568 0,1 0-304 16,0 0-64-16,0 0-16 0,0 0-720 0,1 0-144 16,0-3-16-16,2 3-16 0,0 0-208 0,3-1-32 15,-1-2-16-15,1 3 0 0,2-3-224 0,0 3 176 16,-1 0-176-16,1 0 160 0,0 0-160 0,-2 3 128 15,-2-3-128-15,0 4 128 16,-2-1-1088-16,-1 1-240 0,-2 2-32 0</inkml:trace>
  <inkml:trace contextRef="#ctx0" brushRef="#br0" timeOffset="183503.16">28014 15276 9215 0,'19'0'400'0,"-19"0"96"0,0 0-496 0,0 0 0 0,0 0 0 0,0 0 0 16,0 0 2912-16,0 0 480 0,0 0 112 0,0 0 16 15,0 0-2128-15,0 0-432 0,0 0-64 0,0 0-32 16,0 0 656-16,0 0 128 0,5 6 16 0,-1-2 16 16,-4-4-16-16,0 0-16 0,0 0 0 0,-1 7 0 0,1-7-528 0,0 5-96 15,0-5-32-15,0 0 0 0,0 0-592 0,0 0-112 16,0 0-32-16,0 0 0 0,0 0-256 0,0 0 0 16,0 0-128-16,0 0 128 0,3-7-160 0,0 1 160 15,-3-1-160-15,0-2 160 0,1 3 0 0,-2-2 0 16,-3-2-128-16,2 1 128 0,0 3 0 0,2 6 0 15,-5-5 0-15,-3-1 0 0,-2 2 0 0,-1 4 0 16,1-2 0-16,-2 2 0 0,0 2 0 0,0 2 0 16,2 2 128-16,-2-1-128 0,-1 4 192 0,0 1-64 15,1 2 0-15,0-1-128 0,1 3 208 0,0-1-64 16,1 3-16-16,3 1 0 0,2 0 0 0,1 0-128 16,1 3 192-16,2-3-64 0,2 2-128 0,2-2 128 15,1 2-128-15,1-2 128 0,2-3-128 0,0 2 0 16,3-3 0-16,0 1 128 0,1-1-128 0,0-3 0 15,1 0 0-15,3-3 0 0,-2-1 0 0,1 1 0 0,2-3 0 0,-2-2 0 16,-2 0-256-16,2-2-16 0,5-2-16 0,-1 2 0 31,-1-5-432-31,0 1-96 0,-1 0-16 0,-1-2 0 16,1-1-448-16,-1 0-80 0,-4-2-32 0,1 1 0 16,0-2-80-16,-2 1 0 0,0-4-16 0,-3 0 0 15,0-2 784-15,-2 2 176 0,0 0 16 0,1-3 16 0,-1 3 352 0,0 1 144 0,0-1-128 0,1 4 128 16,0-1 0-16,1-1-160 0,-3 2 160 0,4-1 0 15,-1 3 336-15,3-2 176 0,-3 2 48 0,1 1 0 16,0 2 400-16,1-3 96 0,2 1 16 0,-1 2 0 16,1 1-272-16,-2-1-48 0,0 2-16 0,2 0 0 15,-1 0-176-15,1 2-48 0,-1 0 0 0,0 0 0 16,2 4 80-16,1-2 16 0,-2 5 0 0,-2-3 0 16,-1 5 96-16,-2-1 32 0,-2 1 0 0,-1 4 0 0,-2-3-64 0,-2 6-16 15,0-1 0-15,-2 0 0 0,-2 0-224 0,-2-2-48 16,1 0-16-16,-2 0 0 0,-1-2-368 0,0-2 128 15,-1-3-128-15,1-2 0 0,0 0 0 0,0-4 0 16,0 0 0-16,0 0-128 0,-2-4 128 0,2 0-192 16,1-1 192-16,1-2-192 0,1 1 192 0,1 1-160 15,1-2 160-15,0-2-160 0,1 0 160 0,1 1 0 16,-1-1 0-16,2-2 0 0,1 2-160 0,1-1 160 16,0-1-192-16,3 1 192 15,1-2-2592-15,2 4-416 0,0-1-64 0</inkml:trace>
  <inkml:trace contextRef="#ctx0" brushRef="#br0" timeOffset="183903.99">28859 15152 27407 0,'0'0'1216'0,"0"0"256"0,0 0-1184 0,0 0-288 0,0 0 0 0,0 0 0 16,0 0 1408-16,-8-2 208 0,-1 1 48 0,1 1 16 15,-1 0-912-15,-1 1-192 0,-1 1-48 0,-1 1 0 16,-1-2-192-16,1 5-32 0,1-2-16 0,-1 0 0 16,0-2-16-16,2 5 0 0,-1-3 0 0,2 2 0 15,1-2 80-15,2 3 16 0,-1-1 0 0,2 1 0 16,5-7-16-16,-3 9 0 0,3-9 0 0,1 8 0 16,2 1-64-16,1 1-16 0,1-3 0 0,2 2 0 0,2-1 112 0,1 1 0 15,2-2 16-15,3 2 0 0,0-3-208 0,1 2-64 16,-2-1 0-16,2-3 0 0,0 2-128 0,-3-3 0 15,0 3 0-15,0-2 0 0,0-1 192 0,0 1-64 16,-2-1 0-16,-2 3 0 0,-2-2 144 0,-2 3 32 16,-3-1 0-16,0-2 0 0,-2 5-16 0,-3-2 0 15,-2 3 0-15,-3 3 0 0,-1-5-288 0,0 1 160 16,-2-2-160-16,-1 2 128 0,-2-2-128 0,0-2 0 16,-1 0 0-16,1 2 0 0,-1-3 0 0,-3-2 0 15,0 2 0-15,2 0 0 16,2-4-1056-16,2 0-96 0,-1-1 0 0,1-4-17936 0</inkml:trace>
  <inkml:trace contextRef="#ctx0" brushRef="#br0" timeOffset="184438.64">29111 14959 26655 0,'0'0'1184'0,"0"0"240"0,3 4-1136 0,-3-4-288 16,0 0 0-16,0 0 0 0,0 0 1040 0,0 0 160 15,3 6 16-15,-3-6 16 0,0 0-752 0,-3 9-160 16,0-2-16-16,-3 1-16 0,-2-2 160 0,1 1 48 16,0-1 0-16,0 1 0 0,0-3 112 0,-1 2 32 15,1-2 0-15,1 2 0 0,-1-3-160 0,2 1-32 16,5-4 0-16,-5 3 0 0,5-3-176 0,0 0-32 15,0 0-16-15,0 0 0 0,0 0-224 0,0 0 0 16,0 0 0-16,0 0 0 0,0 0 0 0,0 0 0 16,0 0 0-16,5-4 0 0,3 1 192 0,1 0-48 15,0-4-16-15,2 4 0 0,0-1-128 0,2 2 192 16,-1-2-192-16,0 1 192 0,1-1-192 0,0 4 128 16,-1 0-128-16,0 0 128 0,-2 0-128 0,-1 0 128 15,1 4-128-15,-3-1 128 0,0 1 16 0,-3 2 0 16,-1 1 0-16,-3 2 0 0,-2-1 112 0,1 4 0 15,-3-2 16-15,-1 3 0 0,-2-2-272 0,-1-1 0 16,-1-1 0-16,0 2 0 0,1-2 0 0,-1-1 0 16,0 1 0-16,1-2 0 0,1 1 144 0,1-3-16 15,1-1-128-15,-1 0 192 0,1-2-192 0,5-2 0 16,0 0 0-16,0 0 0 0,0 0 0 0,0 0 0 0,0 0 0 0,0 0 0 16,0 0 0-16,0 0-128 0,7 4 128 0,-1-4 0 15,1 3 0-15,1-3 0 0,0 0 0 0,1 0 144 16,1 0-144-16,2 0-144 0,0 0 144 0,1 0-208 15,0 0 48-15,0 0 16 0,0 0 0 0,0 0-12064 16,2 0-2400-16</inkml:trace>
  <inkml:trace contextRef="#ctx0" brushRef="#br0" timeOffset="185071.18">29667 15168 13823 0,'17'0'608'0,"-9"0"128"0,1-2-592 0,0 2-144 15,1-4 0-15,-1 1 0 0,-1-4 4096 0,-1 4 800 16,0-7 160-16,0 4 16 0,-2-2-3504 0,-1 1-704 16,0-4-144-16,-2 0-16 0,-2 1-496 0,-1-3-80 15,-3 2-128-15,-1 1 176 0,-3 0-176 0,-3 1 0 0,0 1 0 0,-2 5 0 16,-2-3 224-16,-2 6 16 0,-1 0 0 0,-3 3 0 15,0 1 368-15,-1 2 80 16,-1 4 16-16,1 0 0 0,0 3-256 0,-2 2-32 0,-1 0-16 0,2 0 0 16,0 3-16-16,3-1-16 0,0 3 0 0,2-1 0 15,-1 2-48-15,4-1 0 0,3 0 0 0,3-1 0 16,1-2-128-16,2-2-48 0,4 0 0 0,2-2 0 16,2 2-16-16,4-2-128 0,2 0 192 0,2-2-64 15,2 2-128-15,2-3 0 0,3-1 0 0,2 0 0 16,0-5 0-16,1 3-192 0,0-3 0 0,-1-4 16 15,1-3 176-15,-1 2-192 0,1-6 192 0,-3 1-192 16,1-3 192-16,1-2-208 0,-2 1 80 0,1-1 128 16,0-5-240-16,0 3 80 0,-3-4 16 0,0 0 0 0,-1 0-16 0,-3-1 0 15,-2 0 0-15,-3-2 0 0,-1 0 160 0,-1 1-160 16,-2-1 160-16,-4 6-160 0,1-2 160 0,-4 2 0 16,-3-2-144-16,0 3 144 0,0 2 0 0,-2 1 0 15,-2 1 0-15,-1 1 0 0,1 1 0 0,-1 2 0 16,-1 5 0-16,1 3 0 0,-1-3 128 0,1 6-128 15,0 1 0-15,1-1 128 0,2 2 112 0,0 1 16 16,-1 2 0-16,2-2 0 0,1 1 80 0,0 3 32 16,2-2 0-16,0 2 0 0,4-2 144 0,-1 0 16 15,2 0 16-15,2-1 0 0,3-1-224 0,1-1-64 16,1-1 0-16,0-1 0 0,3 1-256 0,2-4 0 16,-1 0 128-16,3-3-128 0,2 0 0 0,2 0 0 15,1 0 0-15,2-2 0 0,-1-2 0 0,4 1 0 16,0-1 0-16,2 0-144 0,0 2 144 0,-1-2 0 15,-4 0 0-15,3-1 0 16,-4-2-896-16,0 1-112 0,-4-1-16 0,-1 1-18224 0</inkml:trace>
  <inkml:trace contextRef="#ctx0" brushRef="#br0" timeOffset="185621.28">29739 15761 14111 0,'0'0'624'0,"0"0"128"0,8 0-608 0,-8 0-144 15,0 0 0-15,0 0 0 0,0 0 2688 0,0 0 512 16,0 0 112-16,0 0 16 0,-8 0-960 0,-2 0-176 16,-5 0-32-16,-4 0-16 0,-5 0-784 0,-3 3-144 15,-6-2-48-15,-5-2 0 0,-7-2-464 0,5 3-112 16,-9 0-16-16,-2-2 0 0,-4 1 64 0,0-2 0 16,-2-1 0-16,-5 4 0 0,-6-3 0 0,-21-1 0 0,5 2 0 15,5 2 0-15,7-3-208 0,3 3-48 0,1 0 0 0,0 3 0 16,-2-1-112-16,4 0-16 0,1-2-16 0,8 0 0 15,3 0-240-15,7-2 144 0,4 2-144 0,5-2 128 16,4 2-128-16,2 0 0 0,5 0 144 0,3 0-144 16,5 0 160-16,1 0-32 0,5 0-128 0,4 0 192 15,3 0-16-15,6 0-16 0,0 0 0 0,0 0 0 16,0 0-160-16,0 0-176 0,8 6 48 0,3-2 0 16,1 2-2736-16,1-3-528 0</inkml:trace>
  <inkml:trace contextRef="#ctx0" brushRef="#br0" timeOffset="186454.96">28118 16139 22575 0,'0'0'992'0,"0"0"224"0,0 0-976 0,0 0-240 0,5-4 0 0,-5 4 0 15,5-4 1584-15,1-3 272 0,-3 1 48 0,0-1 16 16,-3 1-832-16,-1-1-176 0,-2 1-16 0,1-1-16 16,-1 0-48-16,-2 1-16 0,-3 2 0 0,-1-3 0 0,-1 3 32 0,1 2 16 15,-2-1 0-15,1 2 0 16,2 2-48-16,-2 2-16 0,-3-1 0 0,0 2 0 0,1-1-256 0,0 4-48 15,-1 0-16-15,1 3 0 0,1 0-224 0,0 1-32 16,1 2-16-16,0-3 0 0,3 2-16 0,0 1-16 16,3 1 0-16,1 0 0 0,1 1-48 0,2 0 0 15,0-2 0-15,2 0 0 0,4-3 0 0,-1 1-128 16,2 1 192-16,0-2-64 0,1 1-128 0,3-5 0 16,0 5 0-16,3-5 0 0,-1 1 0 0,2-5 0 15,2 0 0-15,4-2 0 0,4-2-320 0,-2 2-32 16,-6-2-16-16,1-2 0 15,2 0-592-15,-1-3-112 0,0-2-16 0,-1 0-16 16,0 1-368-16,-1-2-80 0,-1-4-16 0,0 1 0 16,-2 0 208-16,0 0 32 0,0-4 16 0,-3 4 0 15,0 0 704-15,-1 0 144 0,-1-2 16 0,1 2 16 0,-1 3 432 0,0-2-160 16,0 4 160-16,0-1 0 0,0 3 0 0,1-1 0 16,-1 3 0-16,0-2 0 0,0 2 512 0,0 1 128 15,2-1 0-15,-1 1 16 0,-1 1 160 0,2 2 16 0,-1-2 16 16,1 4 0-16,-1 0-80 0,1 2-32 0,-2 2 0 0,0-2 0 15,0 2 96-15,0 1 0 0,-1 3 16 0,-1-1 0 16,-2 4-16-16,-2-1 0 0,-3 1 0 0,-2 3 0 16,-1-3-192-16,-3 4-64 0,-2-1 0 0,-1-2 0 15,-1-1-176-15,-2-2-32 0,-1 2-16 0,0-3 0 16,0 0-352-16,-2-4 0 0,-2-2 0 0,2 0 128 16,-1-1-128-16,0-6 0 0,2 2-176 0,1-6 176 15,0-2-208-15,2 1 48 0,2-1 16 0,1-4 0 0,1 2 144 0,4 1-208 16,0-6 80-16,3 3 128 0,1 3 0 0,2-1 0 15,1-2 0-15,2 2 0 0,2-2-240 0,1 3 80 16,2-2 16-16,2-1 0 16,3 3-2528-16,1-1-496 0</inkml:trace>
  <inkml:trace contextRef="#ctx0" brushRef="#br0" timeOffset="186872.47">28957 15961 6447 0,'0'0'272'0,"0"0"80"0,7-6-352 0,-2 2 0 16,-5 4 0-16,0 0 0 0,5-6 5936 0,-5 6 1104 15,0 0 240-15,0 0 32 0,-1-4-4880 0,-2-1-992 16,1 1-192-16,-3 4-32 0,-3-2-416 0,-1 2-80 16,-2 0-16-16,1 2 0 0,-6 0-128 0,1 0-48 15,1 3 0-15,0-1 0 0,1 2-144 0,-1 1-16 0,3-1-16 0,0 1 0 16,2 1 48-16,1 1 16 0,0-2 0 0,3 3 0 15,1-1-64-15,1 2-16 0,2-5 0 0,1 5 0 16,1-2-112-16,2-3-32 0,2 2 0 0,3 2 0 16,-1-1-192-16,1-1 176 0,1-2-176 0,1 1 160 15,1-1-160-15,1 1 0 0,-1 2 0 0,1-4 0 16,0 2 0-16,0-1 0 0,-1-1 0 0,1 3 0 16,-3-1 0-16,1-1 0 0,-1 4 128 0,-4-4-128 15,-1 5 0-15,-1-2 160 0,-2 1-160 0,-1 1 160 0,-1-1 32 16,-3-1 16-16,-3 2 0 0,-2-1 0 0,-2 2-208 0,0-4 0 15,-4-1 128-15,1-1-128 0,-2 1 0 0,0-1 0 16,1-6 0-16,-1 4 0 0,0-1-144 0,2-3 144 16,-1 0 0-16,2-3-144 0,0-3 144 0,3 2 0 15,-1-3-144-15,2 1 144 0,1-1-192 0,3-1 48 16,1 2 0-16,3-4 0 16,-2 0-2384-16,3 1-480 0,3-2-80 0</inkml:trace>
  <inkml:trace contextRef="#ctx0" brushRef="#br0" timeOffset="187491.27">29498 16061 14735 0,'0'0'1312'0,"4"-6"-1056"0,1 2-256 0,1 0 0 15,-1-3 3024-15,-1-2 560 0,-2 0 96 0,0 1 32 16,-1-1-1664-16,-1-1-336 0,-1-1-64 0,-1 1-16 16,0-2-736-16,-2 1-160 0,-3 5-32 0,-2-1 0 15,-1 1-208-15,-2 2-48 0,-3 1-16 0,0 2 0 16,-4 2 192-16,4 2 32 0,-2 1 16 0,-2 0 0 16,0 5-32-16,-1-3-16 0,-1 4 0 0,0 0 0 0,0 3-240 0,-4 4-64 15,3 3 0-15,1 1 0 0,3-2-48 16,2 1-16-16,4 1 0 0,2 1 0 0,1-2-16 0,2 1-16 15,0-4 0-15,4 3 0 0,1-3-80 0,2 1-16 16,0-4 0-16,3 2 0 0,2 1-128 0,2-3 160 16,1 0-160-16,2-3 160 0,2-3-160 0,2 1 0 15,2-1 0-15,1-1 0 0,1-2-224 0,2-4 32 16,2 2 0-16,2-6 0 0,-1 2-48 0,2-4 0 16,0-3 0-16,0-1 0 0,-1-2 96 0,-6 1 16 15,2-3 0-15,-2-3 0 0,-2 2 0 0,-1-5 0 16,0 1 0-16,-4-2 0 0,0 3-16 0,-1-5 0 15,-2-2 0-15,-4 1 0 0,-2-1 144 0,-2 2-208 0,-3 1 80 0,-1 1 128 16,-1 3-144-16,-3 0 144 16,-1 2 0-16,-2 2 0 0,-2-1 0 0,-1 7 0 0,-2 0 0 0,0 0 0 15,-1 2 0-15,3 4 0 16,-1 1 0-16,1 1 0 0,-2-1 0 0,2 3 176 0,0 1-176 0,0 1 160 16,3 2 80-16,-2-4 16 0,2 4 0 15,3 0 0-15,3 0 128 0,1 3 16 0,1-4 16 0,3 3 0 16,3-1 32-16,2-1 16 0,2 2 0 15,1-1 0-15,2-2-336 0,3 1-128 0,3-1 0 0,1-2 144 16,3 2-144-16,1-5 0 0,1 2 0 0,1-3 0 16,2 0 0-16,-6-3 0 0,-1 2 0 0,2-2 0 15,1-1 0-15,-2 1 128 0,0-3-128 0,-1 2 128 16,-2-3-128-16,2 1 0 0,-1 2 0 0,-3-3 0 16,-3 2-1504-16,-3-1-288 0,-2 0-48 0</inkml:trace>
  <inkml:trace contextRef="#ctx0" brushRef="#br0" timeOffset="188345.74">24768 17243 32127 0,'0'0'1424'0,"0"0"304"0,0 0-1392 0,5 4-336 0,-5-4 0 0,5 2 0 15,2 0 1808-15,-1 0 304 0,1 1 48 0,-1-2 16 0,2-1-1360 16,1-1-272-16,1-2-48 0,-1 3-16 0,1-2-480 0,1 0 0 15,-1 0 0-15,1 2 0 0,0-3 144 0,0 3-144 16,-1 0 128-16,1 3-128 0,1-3 192 0,-2 2-64 16,-1 2 0-16,-1 3 0 15,-1-3-704-15,-2 2-160 0,-1-2-32 0,-4-4-17296 16</inkml:trace>
  <inkml:trace contextRef="#ctx0" brushRef="#br0" timeOffset="188524.27">24709 17380 16575 0,'0'0'736'0,"0"0"160"0,6 3-720 0,1 1-176 16,-2-2 0-16,3 0 0 0,1 0 4736 0,0-2 928 15,0 3 176-15,2-3 48 0,2-3-4080 0,-1 3-800 16,0 3-176-16,1-3-16 0,0 1-480 0,0 2-80 16,0-3-32-16,1 0 0 0,1 3-96 0,0 0 0 15,1 0-128-15,0-2 192 16,0 2-2624-16,-2 1-512 0</inkml:trace>
  <inkml:trace contextRef="#ctx0" brushRef="#br0" timeOffset="189057.63">25589 17169 4607 0,'0'0'400'0,"0"0"-400"15,0 0 0-15,0 0 0 0,0 0 5024 0,0 0 928 16,0 0 176-16,-7 0 32 0,-2-2-3376 0,-1 2-672 15,-2 0-144-15,-1 0-32 0,-2 2-800 0,2-2-176 16,-2 4-16-16,-1-1-16 0,0 1-368 0,2 0-80 16,1 1-16-16,-1-1 0 0,3 3-192 0,2-4-32 15,-2 4-16-15,2-3 0 0,1 2-32 0,1 1 0 16,1 0 0-16,2 2 0 0,1-3 112 0,2 2 16 16,1-1 0-16,1-1 0 0,2 1 80 0,2-1 32 15,2 1 0-15,1-1 0 0,1 1-208 0,0 2-32 16,0-4-16-16,2 5 0 0,2-4-176 0,0 3 0 15,1-1 144-15,2-1-144 0,0 2 0 0,1-1 0 16,0-3 0-16,0 3 128 0,-3-2-128 0,1 4 0 0,-4-3 0 16,0 3 128-16,-5-4-128 0,0 2 128 0,-4-1-128 0,0 2 128 15,-5-3 48-15,-2 5 16 16,-2-2 0-16,-3-1 0 0,-2 1-192 0,-1-3 0 16,-2 1 0-16,1 0 128 0,-2-1-128 0,2-2 0 0,-1-1 0 0,2 1 0 15,2-4-144-15,-1 0 144 0,-1 0 0 0,1-3 0 16,3 2-128-16,0-5 128 0,1 2 0 0,1 1 0 15,3-1-1664-15,0-3-240 0,2 1-32 0,2 6-15952 16</inkml:trace>
  <inkml:trace contextRef="#ctx0" brushRef="#br0" timeOffset="189407.95">25750 17387 12895 0,'16'0'576'0,"-3"0"112"0,6 0-560 0,-4-2-128 16,-5 0 0-16,2-2 0 0,1-1 5312 0,2 1 1040 15,-1 0 208-15,0-3 32 0,1 5-4480 0,3-6-896 16,-1-1-176-16,-1 2-32 0,-3-2-688 0,0 1-128 16,-2-1-16-16,-2 2-16 0,-1 0-160 0,-3-3 0 15,0 4 0-15,-5 6 0 0,0-11 0 0,-3 5 0 16,-1-1 0-16,-2 1 0 0,-2 2 0 0,-2 1 128 16,-2 1-128-16,-1 2 0 0,0 0 0 0,-2 2 0 15,1 1 0-15,1 1 0 0,1 0 240 0,-1 5-48 16,-2-3 0-16,2 1 0 0,4-1-64 0,0 5 0 15,-2-5-128-15,2 5 192 0,1-1-16 0,3 2-16 16,3 1 0-16,0-1 0 0,0 1 144 0,2 0 16 16,2 0 16-16,1 0 0 0,0-2-80 0,0 2-32 0,3-4 0 0,2 2 0 15,2-1-224-15,2-1 0 0,0 2 128 0,2-2-128 16,3 1 0-16,1-3 0 0,-1 1 0 0,2-2 0 16,0 0 0-16,1-2 0 0,0-1 0 0,1 0 0 31,1-3-384-31,0 0-80 0,-2-3-16 0,-2 2 0 0,-1-4-2080 0,0 1-400 15,-2-3-96-15</inkml:trace>
  <inkml:trace contextRef="#ctx0" brushRef="#br0" timeOffset="190090.84">26418 17279 12895 0,'0'0'576'0,"0"0"112"0,0 0-560 0,0 0-128 0,0 0 0 0,0 0 0 16,0 0 4800-16,0 0 912 0,0 0 192 0,0 0 48 15,6 4-3648-15,-6-4-704 0,0 0-160 0,0 0-32 16,7 4-640-16,-7-4-144 0,0 0-32 0,0 0 0 15,0 0-384-15,0 0-80 0,0 0 0 0,0 0-128 16,0 0 0-16,0 0 0 0,0 0 0 0,0 0 0 16,0 0 0-16,0 0 0 0,-5-4 0 0,-1 2 0 15,1-2 0-15,0 1 0 0,-3 2 0 0,2 1 0 0,6 0 0 0,-7-3 0 16,-1-1 0-16,2 4 0 0,-1 0 176 0,1 3-176 16,-1-2 160-16,0 2-160 0,1-2 176 0,-1 4-176 15,-1-3 192-15,3 3-192 0,5-5 224 0,-6 4-64 16,-1 0-16-16,1 1 0 0,0-1-144 0,2 3-272 15,4-7 64-15,-4 6 16 0,2 2 592 0,-1 1 128 16,2 2 32-16,0-5 0 0,1-6-304 0,-2 9-64 16,2 2-16-16,0-1 0 0,0-10-176 0,2 11 128 15,-1 1-128-15,0-2 128 0,2 0-128 0,-1 1 0 16,1 1 144-16,1-4-144 0,1-2 0 0,1 3 128 16,-1-2-128-16,1-1 0 0,1 1 0 0,1-3 0 15,0 2 0-15,1-2 0 0,0-1 0 0,0 1 0 16,0-1 0-16,4-3 0 0,3 0 0 0,-3 0 0 15,-2 0 0-15,0-3 0 0,1-1 0 0,1 1-160 16,-1-1 160-16,0 1 0 0,-2-3-144 0,1 2 144 16,-1 0 0-16,-1 2-144 15,-1-5-1488-15,0 3-288 0,0 0-64 0,1-1-10176 0,0-1-2016 16</inkml:trace>
  <inkml:trace contextRef="#ctx0" brushRef="#br0" timeOffset="190926.41">26927 17262 24415 0,'0'0'1088'0,"0"0"208"0,0 0-1040 0,7-2-256 16,-7 2 0-16,0 0 0 0,0 0 1984 0,4-4 320 16,0-3 80-16,0 1 16 0,-2 1-1296 0,0 1-256 15,-5-3-48-15,-1 0-16 0,0 0-288 0,-2 0-64 16,-4 1-16-16,0 0 0 0,-2 2 80 0,-1 3 16 16,-1-2 0-16,-1 1 0 0,-1 2 16 0,-1 2 16 0,0-2 0 0,0 4 0 15,-1 0-112-15,1 2-32 0,0 0 0 0,4 1 0 16,-1 0-16-16,-1 3 0 0,-1 0 0 0,2 3 0 15,1-2-144-15,0 4-48 0,1-1 0 0,-2 5 0 16,2-2 192-16,3 3 16 0,1-3 16 0,4 0 0 16,1-3-192-16,2 2-32 0,2 0-16 0,3-2 0 15,1-1-32-15,2-2 0 0,1-1 0 0,2 2 0 16,5 1-144-16,0-2 0 0,4-1 0 0,0-1 0 0,4-1 0 0,0-1 0 16,1-3 0-16,1 1 0 0,0-4 0 0,-7 2 0 15,0-3 0-15,2 0 0 0,1-3 0 0,0 2 0 16,0-4 0-16,-2 1 0 0,0-3-144 0,-1-1 144 15,-1-1 0-15,-1-1 0 0,0-4-160 0,-2 1 160 16,-1 0-128-16,-1-1 128 0,-3-4-128 0,0-6 128 16,-4 0-128-16,-2 3 128 0,-2-1-144 0,-2 1 144 15,-4 2-160-15,-2-1 160 0,-1 0 0 0,1 3-144 16,-4 0 144-16,1 4 0 0,-2 0 0 0,0 0 0 16,-1 5 0-16,0 1-128 0,0 2 128 0,0 1 0 15,-1 4 0-15,3 0 0 0,-1 0 0 0,0 4 0 16,0-1 0-16,1 1 0 0,-1-2 0 0,1 5 0 15,2-3 0-15,0 2 128 0,0-2-128 0,1 2 0 16,1-5 0-16,7-1 128 0,-5 5 48 0,5-5 16 16,0 0 0-16,0 0 0 0,0 0 64 0,3 8 32 15,2-1 0-15,2-3 0 0,0 1-96 0,4-1 0 16,1 2-16-16,2-2 0 0,2 1-176 0,-2-3 0 0,1 3 0 16,2-1 128-16,2 0-128 0,2-2 0 0,-1 2 0 0,2-1 128 15,0-3-128-15,2 4 0 0,0-7 0 0,0 3 0 16,0 3 0-16,0-3 0 0,-3-4 0 0,-2 1 0 31,-2-1-1952-31,-2 2-368 0,-4-5-80 0</inkml:trace>
  <inkml:trace contextRef="#ctx0" brushRef="#br0" timeOffset="192009.83">27416 17469 9215 0,'0'0'816'0,"0"0"-656"16,0 0-160-16,0 0 0 0,0 0 3456 0,0 0 640 15,0 0 144-15,6 0 32 0,1 0-1328 0,-7 0-256 16,0 0-48-16,6 0-16 0,-6 0-816 0,10-2-160 15,-1-2-48-15,0 1 0 0,-1 3-384 0,1-1-96 16,3-2-16-16,0 1 0 0,-1 0-368 0,2 0-80 16,3-2-16-16,0 4 0 0,0-3-288 0,2 3-64 15,3-2-16-15,0 0 0 0,1 2-144 0,-1-2-128 16,0 2 144-16,-1 0-144 0,-3 2 128 0,-2 0-128 16,-2 0 0-16,-2-2 144 15,-3 0-2064-15,-8 0-432 0,0 0-80 0</inkml:trace>
  <inkml:trace contextRef="#ctx0" brushRef="#br0" timeOffset="192926.2">28310 17433 17279 0,'0'0'768'0,"0"0"144"0,0 0-720 0,0 0-192 0,6-3 0 0,-1-1 0 15,-1 1 1984-15,1 0 352 0,-2-4 80 0,-1 0 16 16,-2 7-752-16,2-6-144 0,-2-3-16 0,-2 1-16 15,0-1-448-15,-2 1-96 16,-2-1 0-16,0 2-16 0,-2 1-48 0,-1 4 0 16,-2 0 0-16,0-1 0 0,-3 3 0 0,1 3 0 0,0-1 0 0,0 2 0 15,0 0-256-15,-1 5-64 0,-2-1-16 0,3 1 0 16,1 4-240-16,2-2-64 0,0-1 0 0,3 3 0 16,0 1-80-16,2-1-32 0,0 0 0 0,2 0 0 15,3 1-144-15,1 2 192 0,2-3-192 0,2 1 192 16,2 0-192-16,1-1 192 0,1-3-192 0,1 3 192 15,3-4-192-15,2 2 0 0,2-1 0 0,1-3 0 16,0-1 0-16,3 1 0 0,2-3-144 0,-1-1 144 16,-1-1 0-16,2-2-128 0,1-2 128 0,-2-2 0 15,-1-2-1488-15,1 1-240 0,1-4-64 0,-5-1 0 16,-4 0-720-16,0-3-160 0,0 0-16 0,-2 0-16 16,-3-1-800-16,0 1-144 0,2-3-48 0,-2 4 0 15,-1-1 1856-15,-1 1 368 0,1 2 80 0,0 2 16 16,-1-1 736-16,-1-2 128 0,-1 5 48 0,2-1 0 0,0 1 1040 0,-1-1 224 15,1 3 32-15,-1 1 16 0,2 0 1024 0,0 0 208 16,0-1 32-16,0 4 16 0,1-3-336 0,0 3-80 16,0-2-16-16,0 0 0 0,0 2-160 0,2-2-16 15,2 2-16-15,0 0 0 0,0 2-96 0,2-2 0 16,0 4-16-16,1-1 0 0,0-2-224 0,0 2-32 16,-1 0-16-16,0 3 0 0,0 1-368 0,-3-3-80 15,0 2-16-15,-2 1 0 0,0-1-176 0,-3 2-32 16,0 1-16-16,-2 2 0 0,-2 2-32 0,-2 3 0 0,-1-2 0 0,-2 3 0 15,-5 1-160-15,-2-3-48 16,-4 2 0-16,-3-4 0 0,0 3-192 0,2-6 0 16,-3-1 0-16,-1-4 0 0,-2 1 0 0,2-2 0 0,-1-4 0 0,1 0 0 15,1-3-160-15,-3-4 160 0,3 0-128 0,3-3 128 16,2 0-160-16,3-3 160 0,2-2-192 0,3 0 192 16,2-2-192-16,2 0 64 0,2 1 128 0,4 3-208 15,1-2 208-15,3 0 160 0,0 2-32 0,4 0 0 16,5 2-128-16,-1 1 0 0,-2-1-192 0,1 2 192 15,3 0-2880-15,-1 1-464 0</inkml:trace>
  <inkml:trace contextRef="#ctx0" brushRef="#br0" timeOffset="193310.77">29361 17333 28911 0,'0'0'1280'0,"0"0"256"0,0 0-1216 0,0 0-320 0,0 0 0 0,-3-4 0 0,-1 2 1872 0,-1-2 320 16,-3 1 64-16,-1-1 16 0,-2 1-1232 0,1 2-240 16,-3-1-48-16,-3 2-16 0,0-3-336 0,1 3-64 15,-1 3-16-15,0-1 0 0,-1-1-112 0,1 2-16 0,5 1-16 0,0 3 0 16,2-4-48-16,1 3 0 0,2-2 0 0,2 2 0 16,-2 1 48-16,6-7 0 15,-1 10 0-15,2-1 0 0,2-1 128 0,2-1 16 0,3 2 16 0,1-2 0 16,3 0-80-16,1 3-32 15,0-4 0-15,2 2 0 0,0 1-224 0,1-2 128 0,1-1-128 0,0 3 0 16,0-1 128-16,-1-1-128 0,0 2 0 16,-5-1 144-16,1-2 80 0,-1 4 16 0,-3 0 0 0,-2 0 0 15,-2 0-16-15,-3-2 0 0,-2 1 0 0,-2 1 0 16,-3-1-224-16,-2 2 176 0,-1-5-176 0,-2 4 160 16,-2-3-160-16,0 0 0 0,0-2 0 0,0-1 0 0,0 3 0 0,0-6 0 15,0 2 0-15,1-3 0 0,1 0-144 0,1-3 144 16,0 2 0-16,-1-2 0 0,2-1-176 0,1-2 176 15,0 2-160-15,2-3 160 16,2 1-2848-16,1-1-480 0,3-2-80 0</inkml:trace>
  <inkml:trace contextRef="#ctx0" brushRef="#br0" timeOffset="193894.29">29947 17324 11055 0,'0'0'976'0,"0"0"-784"16,10 3-192-16,-1-1 0 0,-1-4 5680 0,-1-2 1088 15,1 1 208-15,-1-4 64 0,-1 1-4976 0,1-1-976 0,-2-3-208 0,-1-1-48 16,-1-2-608-16,-1 3-224 16,-2-2 144-16,-1 2-144 0,-3-1 0 0,-2 2 0 0,-2 1 0 0,-1-1 0 15,-3 2 0-15,-4 3 0 16,-1 4 128-16,-3-2-128 0,-1 4 320 0,-1 2 0 0,-3 3-16 15,0 2 0-15,1-2 160 0,0 3 48 0,0 3 0 0,3 0 0 16,2 0-192-16,-1 2-16 0,0 1-16 0,3 1 0 16,2 2-64-16,2-2-16 0,1 3 0 0,3 1 0 15,2-5-16-15,2 3 0 0,0-2 0 0,3 0 0 16,2 0-16-16,3 0-16 0,1 2 0 0,2-5 0 16,1 3-160-16,3-1 0 0,2-2 144 0,1-1-144 15,2-2 0-15,2-2 0 0,1 0 0 0,2-2 128 16,-1-3-128-16,2-2 0 0,0-2-176 0,2 0 176 0,-1-5-192 0,1-2 48 15,1-3 16-15,0-3 0 0,-2-2 128 0,0-4-208 16,-1-1 80-16,-4-3 128 0,0 0-224 0,-2 0 80 16,-4-1 16-16,-2-2 0 0,-2-2 128 0,-3 5-192 15,-3 1 192-15,-2-2-192 16,-2 3-192-16,-2 1-64 0,-1 5 0 0,-4 0 0 0,0 2 640 0,-2 0 112 16,2 4 16-16,-2 2 16 0,-1 3-336 0,0 1 144 15,0 3-144-15,-1 0 0 0,1 1 208 0,0 4-64 16,1-1-16-16,2 3 0 0,0-4-128 0,0 3 0 15,2 0 0-15,2 0 0 0,1 3 272 0,2-3-16 16,3 3-16-16,1-2 0 0,-1-7 288 0,6 8 64 16,1-2 16-16,3 4 0 0,3-7-288 0,2 4-48 0,4-3-16 0,2 1 0 15,2-4-256-15,2 2 160 16,0 1-160-16,0-4 128 0,0 0-128 0,1 0 0 0,2 0 0 0,-2 0 0 16,-1 0 0-16,-2-3 0 15,-1 2 0-15,1-2 0 16,-4 0-928-16,0-1-224 0,-2-2-32 0</inkml:trace>
  <inkml:trace contextRef="#ctx0" brushRef="#br0" timeOffset="202233.58">11112 5278 11967 0,'0'0'1072'0,"0"0"-864"0,0 0-208 0,0 0 0 16,0 0 3328-16,0 0 640 0,4 6 112 0,-4-6 16 16,1 9-1808-16,-1-2-368 15,0 3-80-15,-1-1-16 0,-1 2-608 0,0-1-128 16,-1 1-32-16,0 2 0 0,0 0-32 0,0 0 0 0,0 3 0 0,1-6 0 16,-1 3-288-16,0-2-64 0,1-1-16 0,0 0 0 15,2-3-208-15,3 3-32 0,-2-4-16 0,2 1 0 16,-3-7-64-16,4 6-16 0,-4-6 0 0,8 7 0 15,0-3 32-15,1 2 0 0,0-3 0 0,1 1 0 0,1 0-96 0,1-2-32 16,0 2 0-16,-2-4 0 0,0 0-224 0,2 0 0 16,0 0 0-16,-1-1 0 0,-2-2 0 0,0 1 0 15,1-2-144-15,0 0 144 16,-4-3-1840-16,1 1-272 0,0-1-48 0,1 1-10624 16,-1-5-2128-16</inkml:trace>
  <inkml:trace contextRef="#ctx0" brushRef="#br0" timeOffset="202431.08">11328 5250 9215 0,'0'0'816'0,"0"0"-656"0,0 9-160 0,0 2 0 16,-3-3 5824-16,2 5 1152 15,-2 0 208-15,1 0 48 0,-1 4-3712 0,0 0-736 0,-2 3-160 0,1-1-16 16,2 1-1376-16,-1-1-272 16,-1 5-48-16,-1 6-16 0,1-4-512 0,1-9-96 0,1 0-32 0,-2 0 0 15,2 0-112-15,1 2-16 0,0-5-128 0,-1 2 192 16,1-3-192-16,-1 4 0 0,0 0 128 0,2-10-128 15,2 2 0-15,0-3-160 0,-2-6 32 0,0 0 0 16,5 4-2304 0,-5-4-448-16,10 4-80 0</inkml:trace>
  <inkml:trace contextRef="#ctx0" brushRef="#br0" timeOffset="202669.17">11566 5604 23951 0,'0'0'2128'0,"1"9"-1696"16,2-1-432-16,0 1 0 0,-2 1 5024 0,2 2 928 15,-3-12 176-15,1 8 32 0,-1-8-3808 0,0 0-768 16,0 0-160-16,0 0-16 0,0 0-912 0,0 0-176 16,0 0-48-16,0 0 0 0,0 0-272 0,0 0 0 15,0 0 0-15,0 0 0 0,0 0-128 0,0 0 128 16,0 0 0-16,0 0-144 15,0 0-864-15,6-8-160 0,0-1-48 0,-2 2-13408 16,0 1-2688-16</inkml:trace>
  <inkml:trace contextRef="#ctx0" brushRef="#br0" timeOffset="205239.58">11946 5173 13823 0,'0'0'1216'0,"0"0"-960"0,0 0-256 0,0 0 0 16,0 0 4160-16,0 0 768 0,3 8 176 0,0 1 16 15,-1-1-2304-15,-1 3-448 0,-1 0-112 0,0 2-16 16,-1 0-1184-16,-3 8-240 0,1 3-48 0,2-9-16 15,-2 5-400-15,1-2-80 0,-2 5-16 0,1-4 0 16,1 5 112-16,-1-3 16 0,2 1 0 0,-1-1 0 16,1-3-192-16,0-1-16 0,1 0-16 0,0-4 0 15,1 1-160-15,2-1 0 0,1-3 0 0,-1-2 0 16,1-1-384-16,2-1-176 0,0-1-16 0,1-3-16 16,1 0-2576-16,2-2-512 0</inkml:trace>
  <inkml:trace contextRef="#ctx0" brushRef="#br0" timeOffset="205425.81">12121 5436 8287 0,'0'0'736'0,"0"0"-592"15,-6-3-144-15,-2 1 0 0,-2 0 5200 0,-2 0 1008 16,-1 2 208-16,-3-3 48 0,0 2-3328 0,1 1-640 16,-1-3-144-16,0 3-32 0,-1-1-1504 0,0-2-304 15,0 3-64-15,0-2-16 0,1 2-304 0,2-2-128 16,-1 2 128-16,4-2-128 0,0 4 0 0,2 0 0 15,1-2 0-15,3 2 0 16,5-2-1872-16,0 0-464 0,0 8-96 0,3 1-13648 0</inkml:trace>
  <inkml:trace contextRef="#ctx0" brushRef="#br0" timeOffset="206352.18">12229 5457 9215 0,'0'0'816'15,"0"0"-656"-15,5-7-160 0,0 1 0 0,-1-2 3808 0,1-1 736 16,-1 1 128-16,0-1 48 0,-1-2-2880 0,-2 2-576 16,-1 3-112-16,0-2-32 0,-1-1-560 0,-2 2-112 15,1 1-32-15,-2 2 0 0,0-3 80 0,-1 4 16 16,-2 2 0-16,1 1 0 0,-2 1 144 0,0 2 48 16,-1 1 0-16,-2 3 0 0,1-1-16 0,-2 1 0 15,0 3 0-15,0-1 0 0,2 2-112 0,-1-1-32 16,4 3 0-16,-3 0 0 0,1 1-96 0,1-1 0 15,2 4-16-15,2-4 0 0,0 4-176 0,1-4-48 16,2 0 0-16,2-3 0 0,2 4 144 0,1-4 32 16,0-1 0-16,2-2 0 0,0 1-208 0,1-2-48 15,4 1 0-15,2-2 0 0,0-4 0 0,0 2-128 16,0-3 192-16,0-3-64 0,0-1-288 0,-1-2-64 16,0-1-16-16,-1 1 0 15,0-4-208-15,0 3-32 0,-1-3-16 0,1 0 0 0,-2-1 112 0,-1-2 0 16,0 3 16-16,-1-3 0 0,0 0 176 0,0 0 48 15,-3 0 0-15,-2 2 0 0,-1-2 144 0,1-3 0 16,-4 6 0-16,2 3-128 0,0 1-16 0,0 6 0 16,0 0 0-16,0 0 0 0,0 0 144 0,0 0 192 15,0 0-32-15,0 0-16 0,-6 6-16 0,2 1 0 0,0-2 0 0,1 3 0 16,1-2 112-16,0 4 16 0,1-3 0 0,1 4 0 16,0 1-256-16,0-2 128 0,0 1-128 0,3-2 0 15,-1 4 176-15,2-5-176 0,0-2 192 0,2 1-192 16,0-1 160-16,1 1-160 0,-1-3 128 0,5 2-128 15,-2 1 0-15,-3-4 0 0,2-3 128 0,3 0-128 16,-2-3 0-16,1 3 0 0,-1-1 0 0,1-2 0 0,-1 0-320 0,5-4-64 16,-2-3 0-16,-2 0 0 15,-2-3-576-15,-2 6-128 0,0-3-32 0,3-6 0 16,-2 2-160-16,-2-2-16 0,0-1-16 0,-2 6 0 16,-2-2 112-16,2 0 32 0,0 0 0 0,-2 0 0 0,0 0 672 0,2 3 144 15,-3-1 32-15,0 2 0 0,0 9 192 0,0 0 128 16,0 0-160-16,0 0 160 0,0 0 624 0,0 0 208 15,0 0 64-15,0 0 0 0,-4 9 592 0,-3 5 128 16,-1 2 32-16,3-5 0 0,0-1-528 0,1 3-96 16,0 3-32-16,0-2 0 0,0 2-288 0,2 1-48 15,-1-1-16-15,0-2 0 0,2 2-224 0,1-6-48 16,0 1-16-16,0-2 0 0,0-9-224 0,0 8-128 16,0-8 128-16,0 0-128 0,0 0 0 0,0 0 0 15,0 0 0-15,0 0 0 0,0 0 0 0,7-1 0 16,-1-2 0-16,1-1-192 0,-1-5 192 0,1 1 0 15,1-5 0-15,-2 0 128 0,1-3-128 0,3-5-208 16,1 2 48-16,-3 5 16 0,-1 1-96 0,7-8-16 16,-1 2 0-16,-4 6 0 0,0 2 64 0,1-1 16 0,1 2 0 0,-1 3 0 15,0-1 176-15,-1 2 0 16,0 1 0-16,3 3 0 0,-2 4 0 0,-10-2 0 0,8 5 0 0,1 5 0 16,-2 1 160-16,-3-2-32 0,-2 2-128 0,1 2 192 15,-2-3 80-15,1 6 16 0,-2-2 0 0,0 2 0 16,1-2-64-16,-1 2-16 0,-1-3 0 0,1 2 0 15,0-2-208-15,0 0 128 0,0 0-128 0,0 0 0 16,0-13 0-16,0 0 0 0,0 0 0 0,2 6 0 0,-2-6 0 0,5 4 0 16,-5-4 0-16,8 4 0 15,0-1-768-15,4 0-208 0,0-6-48 0,-1 0-17328 16</inkml:trace>
  <inkml:trace contextRef="#ctx0" brushRef="#br0" timeOffset="207620.84">13172 5416 21759 0,'0'0'960'0,"0"0"208"0,0 0-928 0,6-2-240 15,1-2 0-15,-1 1 0 0,0-1 1728 0,-2-2 320 16,0-1 48-16,-2 1 16 0,1-5-1408 0,-1 2-256 16,0-1-64-16,-1-1-16 0,-2-2-368 0,-1 2 0 15,0 0 0-15,-1 0 0 0,-1 1 0 0,-1 1 0 16,-2 1-144-16,-4-3 144 0,-1 2-144 0,1 3 144 16,1 3-192-16,-2 2 192 0,-1 1 0 0,-1 0 0 15,-3 0 192-15,0 4-48 0,-2-1 544 0,1 7 96 16,-2-4 32-16,2 7 0 0,1 0-144 0,1 2-32 15,-1 0 0-15,3 0 0 0,-1 5-192 0,2-1-64 16,1 1 0-16,3-1 0 0,1 0 0 0,2 0 0 16,3 1 0-16,2 0 0 0,1-7 32 0,3 4 0 15,0-1 0-15,3 5 0 0,-2-4-192 0,0-8-32 16,2 1-16-16,2-3 0 0,0 2-176 0,2-3 160 16,2 0-160-16,1-1 160 0,2-1-160 0,0-2 0 0,2 0 0 0,2-2 0 15,-1-2 0-15,2 0-256 0,-1-2 48 0,2-5 0 16,2-2 32-16,-4 2 16 0,0-1 0 0,-1-3 0 15,-2-1 32-15,-2-3 0 0,-1 0 0 0,-1-2 0 16,-3-1 128-16,-1-1-208 0,-3-1 80 0,-1-2 128 16,-4 1-272-16,-3-7 64 0,-2 3 16 0,0 10 0 15,-3 2 16-15,-2 3 16 0,-2 0 0 0,-3 4 0 16,-2 2 160-16,2 0-128 0,-1 5 128 0,0-1-128 16,1 4 128-16,-1-1 0 0,1 5 160 0,1-2-160 0,0 2 496 0,1 5 0 15,-1-2 0-15,5 4 0 0,1-3 144 0,2 3 48 16,2-2 0-16,1 2 0 0,3-2 32 0,3 2 16 15,1-3 0-15,2 2 0 0,1-4-96 0,1 1-32 16,1-1 0-16,3-2 0 0,1 1-336 0,1-1-64 16,2-3-16-16,0-3 0 0,1 0-192 0,1-3 0 15,-1 0 0-15,11-1 0 0,-2-3 0 0,-8 2 0 16,-2 1 0-16,0-3-160 16,-1-1-2208-16,0-1-432 0,-1-1-80 0</inkml:trace>
  <inkml:trace contextRef="#ctx0" brushRef="#br0" timeOffset="208554.22">13631 5377 2751 0,'0'0'256'0,"-1"-6"-256"15,0-1 0-15,0 0 0 0,-2 1 4592 0,-1-1 864 16,0 2 176-16,-1 0 48 0,-3-2-2912 0,0 3-576 16,-1 0-112-16,0 4-32 0,-2-2-656 0,1 2-144 15,-2 2-32-15,0 0 0 0,0 3-256 0,1-1-48 0,-2 0-16 0,2 5 0 16,2-2-304-16,0 3-64 0,0 1-16 0,1-2 0 15,1 1-96-15,2 1-32 0,1 2 0 0,1-3 0 16,1 3-176-16,2 0-32 0,1 1-16 0,3 5 0 16,0-2 0-16,0-6 0 0,2 0 0 0,2-3 0 15,1 1-160-15,2-2 160 0,2 0-160 0,7 3 160 16,-2-1-160-16,-5-5 0 0,0 0 0 0,3-4 0 16,-2 3-368-16,2-6-48 0,1 3-16 0,0-4 0 15,0-2-368-15,-1 2-80 0,-2 1-16 0,-1-3 0 16,-1-1 128-16,0 0 0 0,-4 0 16 0,-2-3 0 15,0 0-1680-15,-1 1-352 0,1-2-64 0,-2 1-16 16,-2-3 1536-16,-1 4 304 0,2-5 64 0,-1 0 16 0,-1 1 704 0,1 6 240 16,-1 1-144-16,0-1 144 0,1 1 0 0,-2 6 0 15,2-7 0-15,2 3 0 0,0-2 0 0,0 2 272 16,-4 4-32-16,7-5-16 0,-1-2 608 0,1 3 128 16,-1-2 32-16,2 2 0 0,0-2 240 0,0 5 48 15,1-2 16-15,0 3 0 0,0-4-16 0,-1 2 0 16,1 2 0-16,1 2 0 0,-1 1-160 0,0-2-32 15,-1 6-16-15,-2 0 0 0,1-1-272 0,-1 3-48 16,0-1-16-16,-2 3 0 0,-3 0-144 0,-1 2-16 16,-1-1-16-16,-3 0 0 0,-4 2-240 0,0 0-64 15,-1 1 0-15,0-2 0 0,-1-2-256 0,-1-1 0 16,-1-1 0-16,0-2 0 0,-1-3 0 0,0-4 0 16,0 0-144-16,-6-3 144 0,6-1-128 0,5 0 128 15,1-2-128-15,0-3 128 0,3 2 0 0,-1-3 0 0,1 1 0 0,1-2 0 16,2 1 0-16,1-3 0 15,0-1 0-15,4 8 0 16,1-2-1760-16,2-1-416 0,1 2-96 0,1 1-15056 0</inkml:trace>
  <inkml:trace contextRef="#ctx0" brushRef="#br0" timeOffset="208989.03">14158 5191 27583 0,'0'0'1216'0,"0"0"256"0,0 0-1168 0,0 0-304 16,0 0 0-16,0 0 0 0,0 0 2368 0,0 0 432 16,0 0 80-16,4 9 0 0,-1-2-1152 0,-3 3-224 15,-2 1-48-15,0 1-16 0,-2 2-736 0,-2-1-160 16,1 4-32-16,1 3 0 0,0-3-192 0,2 2-64 0,-1 1 0 15,0 0 0-15,3-1-80 0,-1 2-32 0,0-1 0 0,1-3 0 16,1 0-144-16,0-1 0 0,2-2 0 0,1 2 128 16,0-3-128-16,1 0 0 0,2-2 0 0,1-1 128 15,-1-1-128-15,3-1 0 0,0 1 0 0,2-6 0 16,0-2-2048-16,1-1-384 0,0-4-64 0,5-5-15712 16</inkml:trace>
  <inkml:trace contextRef="#ctx0" brushRef="#br0" timeOffset="209158.31">14377 5356 3679 0,'0'0'320'0,"0"0"-320"16,-6-6 0-16,1 0 0 0,-1 5 5856 0,-4-2 1104 16,-1 3 208-16,-1 0 64 0,-1 3-3776 0,-2 1-736 15,-2 0-160-15,-1 1-16 0,-3-1-1568 0,0 0-304 16,0-1-64-16,-1 1-16 0,0-2-416 0,2 1-176 16,2-2 128-16,1 3-128 0,0-1 240 0,4-1-48 15,1 2 0-15,3-1 0 0,1-3-368 0,8 0-80 16,0 0 0-16,0 0-16 15,0 0-2736-15,0 0-560 0,0 0-96 0</inkml:trace>
  <inkml:trace contextRef="#ctx0" brushRef="#br0" timeOffset="209772.87">14726 5302 24479 0,'0'0'1088'0,"7"-5"208"0,-1 1-1040 0,1 2-256 0,-2-5 0 0,0 3 0 16,-1-2 1600-16,-1-1 272 0,-2-1 48 0,-1-1 16 16,-1 0-992-16,-3 1-208 0,-2 1-32 0,-2 1-16 15,-3-1-352-15,-3 1-64 0,-2 2-16 0,-1-1 0 16,-3 5 160-16,-2 2 32 0,0 1 0 0,0-2 0 15,-1 6 112-15,1 2 16 0,1-1 16 0,2 4 0 0,-2 2-80 0,5-1-32 16,1 3 0-16,2 1 0 0,0 0-112 0,1 0-32 16,3 3 0-16,1-3 0 0,2 2 16 0,3 3 0 15,1-5 0-15,0 11 0 0,4-6-80 0,0-9-16 16,1-2 0-16,2 2 0 0,2 1-96 0,-1-3-32 16,1 1 0-16,2-2 0 0,3 1-128 0,1-5 160 15,0 1-160-15,3-5 160 0,2 2-160 0,2-1 0 16,2-3 0-16,1 0 0 0,1-3-288 0,0-1 16 15,-2-2 0-15,0-3 0 0,2 2 80 0,-3-1 0 16,-2-5 16-16,1 3 0 0,-3-2 176 0,-1-3-192 16,-2-2 192-16,-2-1-192 0,-3 1 192 0,0 0-208 15,-4-3 80-15,-2 3 128 0,-3 0-224 0,-3 0 80 16,-2 2 16-16,-3 0 0 0,-2-1-16 0,-2 6 0 16,-2-1 0-16,-2 2 0 0,-1 3 144 0,0 2 0 15,-1 1-144-15,1 3 144 0,-2 0 0 0,1 3 0 16,-2 1 0-16,3 0 0 0,3 2 0 0,1 1 0 15,0 2 128-15,3-3-128 0,4 5 320 0,2-2 0 0,1-1-16 0,2 1 0 16,2 2 288-16,3-1 64 0,3-1 16 0,2-1 0 16,3 1-48-16,2 0-16 0,3-2 0 0,2 1 0 15,0-2-256-15,3-2-48 0,2 2-16 0,2-5 0 16,-1-1-288-16,-1 0 0 0,-2-4 0 0,2 1-144 16,-4-1 144-16,0 0 0 0,-2-2 0 0,5-1 0 31,-8-2-768-31,-5 5-64 0,-4 0 0 0,-1-2-12752 0,-1-1-2544 0</inkml:trace>
  <inkml:trace contextRef="#ctx0" brushRef="#br0" timeOffset="214409.16">11909 6155 7135 0,'0'0'320'0,"0"0"64"0,0 0-384 0,2-7 0 16,2 1 0-16,-3-1 0 0,0-2 256 0,-2 3-32 16,1 6 0-16,0-7 0 0,0-1-224 0,0-1 0 15,0 1 0-15,-1-1 0 0,-1 3 176 0,1-4-16 16,0 4 0-16,1 6 0 0,0 0 1248 0,0 0 256 16,-2-7 64-16,2 7 0 0,0 0 800 0,0 0 160 15,0 0 48-15,0 0 0 0,0 0-112 0,0 0-32 0,-6 6 0 16,0 0 0-16,3 1-528 0,-3 0-96 0,-3 5-32 0,1-1 0 15,2 3-656-15,-1 2-144 0,1 1-32 0,-1 0 0 16,-1 3-336-16,2-1-80 0,-1 1-16 0,1 1 0 16,0-4-224-16,1 5-64 0,1-2 0 0,2 1 0 15,-1-2-240-15,2 1-144 0,-1-3 160 0,2 3-160 16,0-3 128-16,2-2-128 0,-1 0 0 0,3-2 0 16,2 4 0-16,1-4 0 0,-2-3 0 0,2 2 0 15,1-4-1264-15,1 1-192 0,0-2-32 0,4-1-16 16,-1 1-1984-16,1-3-400 0,0 0-80 0</inkml:trace>
  <inkml:trace contextRef="#ctx0" brushRef="#br0" timeOffset="214603.86">12034 6259 18431 0,'-8'-3'1632'0,"-1"3"-1312"15,-3 0-320-15,-1 0 0 0,-3 0 4224 0,0 0 768 16,1 3 144-16,-2-3 48 0,-2 0-3072 0,4 1-592 15,0-1-128-15,-1 2-32 0,-2-2-816 0,1 3-160 16,1-3-48-16,3 0 0 0,0 1-208 0,1 2-128 16,3-3 160-16,1 0-160 0,3 3 160 0,5-3-160 15,0 0 160-15,0 0-160 16,0 0-1328-16,0 0-352 0,0 0-80 0,0 0-10144 16,7 6-2016-16</inkml:trace>
  <inkml:trace contextRef="#ctx0" brushRef="#br0" timeOffset="-213953.95">12248 6273 24703 0,'0'0'1088'0,"8"-4"240"0,0 0-1072 0,-1 1-256 0,-2-3 0 0,-1-1 0 15,-1 1 2160-15,-3 6 368 0,0-7 80 0,-2-1 16 16,0-1-1280-16,-2 5-240 0,-2-2-48 0,0 3-16 15,-2-1-432-15,-1 4-96 0,0 0 0 0,-2 0-16 0,-1 4-48 0,1 0-16 16,-1 3 0-16,-1 2 0 0,-2 1-48 0,1 1 0 16,-2 1 0-16,2 2 0 0,-1-1-16 0,2 0-16 15,2 3 0-15,0-2 0 0,2 2-96 0,1 1 0 16,3 0-16-16,1 0 0 0,1-1-80 0,5 1-16 16,-1-4 0-16,3 0 0 0,0 1-16 0,2-1 0 15,2-3 0-15,1-3 0 0,2 3-128 0,2-6 0 16,-1 1 0-16,1-4 128 0,0-1-256 0,1 0-64 15,-1-4-16-15,0-2 0 16,-1-1-176-16,0-3-48 0,0-1 0 0,0-2 0 0,-2 0 176 0,-1-3 16 16,0-1 16-16,1 0 0 0,-3 1 224 0,1-1-176 15,-1 0 176-15,-2 2-160 0,0-2 160 0,-1 4-208 16,-1-1 80-16,-1 4 128 0,1 0-144 0,0 0 144 16,-1 4 0-16,-2 6 0 0,0 0 0 0,0 0 0 15,0 0 0-15,0 0 144 0,0 0 64 0,0 0 16 16,-5 6 0-16,1 4 0 0,2-1 0 0,-1-1 0 15,0 5 0-15,1 0 0 0,-1 0-80 0,3 4-16 0,1 0 0 0,2-1 0 16,0-2-128-16,-1 2 0 16,2-3 144-16,1 0-144 0,1-5 0 0,0 1 0 0,2-2 0 0,0-4 0 15,1 1 0-15,2-1-320 0,0-3 64 0,2 0 16 32,-2-3-400-32,1-1-96 0,2 1-16 0,-1-4 0 0,-1-2-112 0,1-2-32 15,0 1 0-15,0-3 0 0,-1-3 496 0,-1 2 80 0,-1 1 32 0,1-3 0 0,-1 1 160 16,-1 2 128-16,-1-2-192 0,-1 0 192 15,-1-1-160-15,1 2 160 0,-2 1-128 0,-1 0 128 16,0 2-320-16,-2 0 0 0,1 3 16 0,-3 8 0 16,1-7 160-16,-1 7 144 0,0 0-208 0,0 0 80 15,0 0 128-15,0 0 0 0,0 0 0 0,0 0 0 16,-4 7 384-16,2 3 64 0,-2-1 16 0,0 2 0 0,0 2 304 0,1 0 64 16,1 0 16-16,-1-1 0 0,0 1-96 0,1 0-32 15,-1 3 0-15,1-3 0 0,-1 1-224 0,2-1-48 16,-1 1-16-16,1-4 0 0,1 0-176 0,-1 0-48 15,-1-1 0-15,2-3 0 0,0-6-208 0,0 0 0 16,0 0 128-16,0 0-128 0,0 0 0 0,0 0 0 16,0 0-144-16,4-6 144 0,0-3-160 0,2-2 160 15,-1-2-160-15,0 3 160 0,0-3 0 0,2-1 0 16,-1-1 0-16,2 0 0 0,0 2 0 0,0-4 0 16,0 1 0-16,1 2 0 0,1-2-192 0,2 3 48 15,0 3 16-15,1-1 0 0,-1 2-128 0,0 1-32 16,-1 3 0-16,1 1 0 0,-1 0 288 0,-2 4-128 0,-1 1 128 0,-2 2 0 15,0 4 0-15,-1 2 0 0,-3-1 0 0,0 2 144 16,-1 3 128-16,-1 0 32 0,0 0 0 0,-1 4 0 16,-1-3 48-16,1 3 16 0,0-2 0 0,-2 0 0 15,1 0-96-15,0 0-16 0,1 1 0 0,0-3 0 16,-1 0-128-16,2 0-128 0,0-5 144 0,2 1-144 16,-1-3 0-16,2 1 128 0,-3-7-128 0,0 0 0 15,5 7 0-15,0-4 0 0,-5-3 0 0,9 0 0 16,2 0-896-16,0-2-160 0,1 1-32 0,3-2-11888 15,0-1-2368-15</inkml:trace>
  <inkml:trace contextRef="#ctx0" brushRef="#br0" timeOffset="-213370.47">13212 6239 11967 0,'0'0'528'0,"8"-3"112"0,0-1-512 0,-1 2-128 15,-1-5 0-15,1 1 0 0,-2-1 4208 0,-1 2 800 16,-1-4 176-16,-2 2 16 0,0-3-3456 0,0 0-688 16,-1 3-144-16,-1-3-16 0,-1 0-592 0,-1 3-112 15,-1-2-32-15,-1 3 0 0,-2-1 112 0,-2 3 32 16,-1 0 0-16,-2 4 0 0,1 0 144 0,1 2 48 16,-5 3 0-16,0-1 0 0,-2 2-112 0,0 5 0 15,0-2-16-15,0 1 0 0,0 4 272 0,0-1 48 16,0 0 16-16,1 0 0 0,1 1-192 0,2 3-48 15,2-1 0-15,1-2 0 0,1 2-96 0,4-2-32 16,2 2 0-16,2-3 0 0,1 0-128 0,3 2-16 0,1-2-16 0,1 0 0 16,1-3-176-16,4 0 192 0,0 0-192 0,3-3 192 15,1-1-192-15,4-2 0 0,-1-1 144 0,0-1-144 16,1-2-160-16,2-2-96 0,-1-2-32 0,1-1 0 16,-2-3 48-16,1-1 16 0,-1-2 0 0,-1 1 0 15,-1-3-16-15,-2-3 0 0,-1 1 0 0,-1 0 0 16,-2 2 80-16,0-4 16 0,-4 0 0 0,-1 1 0 15,-1 1 144-15,-1 0-208 0,-2-2 80 0,-2 0 128 0,-2 4-240 0,-1-1 80 16,-1 1 16-16,-1 3 0 16,-2-1 0-16,-2 2 0 0,0 3 0 0,-3 2 0 0,-1 0 144 15,-1 1-128-15,2 6 128 0,-1 1-128 0,-1-2 128 0,-1 2 0 16,1 0 0-16,-1 3 0 0,0-1 0 0,3 1 0 16,1-1 0-16,3 1 0 0,0 0 224 0,3-1-32 15,0 1 0-15,4-1 0 0,-1 1 416 0,3-1 80 16,0-6 16-16,4 8 0 0,1 1-128 0,2-1-32 15,1-1 0-15,2-1 0 0,2 1-288 0,2-5-48 16,2 0-16-16,1 0 0 0,0-2-192 0,1 3 128 16,1-3-128-16,0 0 0 0,0 0 0 0,-4-3 0 15,1-1 0-15,-1 2 0 0,-2 0 0 0,-2 0 0 16,0-2-176-16,-2-1 176 16,-2 1-1632-16,-7 4-208 0,4-4-32 0,-4 4-16752 0</inkml:trace>
  <inkml:trace contextRef="#ctx0" brushRef="#br0" timeOffset="-212920">13224 6638 34383 0,'0'0'1520'0,"0"0"320"0,-6 0-1472 0,-4 0-368 16,-3-2 0-16,-5 2 0 0,-7 0 960 0,-6 0 112 15,-6 0 16-15,-5 0 16 0,-5 0-64 0,0 2-16 16,0 1 0-16,-3-2 0 0,-2 3-736 0,-2 1-160 16,-1-1-128-16,1-1 192 0,-1 1-192 0,3-4 0 15,1 0 0-15,2 0 0 0,5 0 336 0,2 3 48 16,2-2 0-16,4-1 0 0,2 0-208 0,2 2-48 15,2 2 0-15,3-1 0 0,1 0 32 0,3-2 0 16,4 2 0-16,2 0 0 0,2-3-160 0,3 3 0 0,3-2 0 16,3 2 0-1,6-3-3184-15,0 0-608 0</inkml:trace>
  <inkml:trace contextRef="#ctx0" brushRef="#br0" timeOffset="-212403.83">11981 6782 11055 0,'0'0'976'0,"0"0"-784"16,0 0-192-16,0 0 0 0,0 0 4336 0,0 0 816 0,0 0 160 15,-5 3 48-15,0 1-2224 0,1 2-432 0,0-2-80 0,0 3-32 16,0-1-928-16,-1 4-176 0,0-1-32 0,-2 1-16 16,1 3-608-16,-1 2-112 0,2 1-16 0,0 1-16 15,1 2-272-15,0 1-48 0,0 1-16 0,1-2 0 16,2 2-224-16,1 2-128 0,1-2 128 0,0 1-128 15,2-5 0-15,1 3 0 0,1-1 0 0,2-2 0 16,1-2 0-16,1 0-208 0,0-4 16 0,4 2 16 16,3-4-2144-16,-2-1-432 0,-1-2-96 15,0 1-9712-15,2-4-1952 0</inkml:trace>
  <inkml:trace contextRef="#ctx0" brushRef="#br0" timeOffset="-212234.34">12152 6985 16575 0,'0'0'1472'0,"-10"0"-1168"16,0-1-304-16,-2 1 0 0,-1-3 3776 0,0 3 704 16,-3 0 144-16,2 0 32 0,1 4-2480 0,-2-1-512 15,-3-3-80-15,0 3-32 0,1 1-992 0,-2 2-208 16,0-2-32-16,4-1-16 0,1 1-176 0,2 2-128 16,2-2 144-16,0 3-144 15,1-2-704-15,3-1-256 0,0 2-32 0,2 1-10336 16,2-1-2080-16</inkml:trace>
  <inkml:trace contextRef="#ctx0" brushRef="#br0" timeOffset="-211352.93">12478 6998 11967 0,'0'0'528'0,"0"0"112"0,4-3-512 0,0-4-128 0,-2-2 0 0,1 1 0 15,-2-4 4912-15,0 4 944 0,-2-1 192 0,-2-1 32 16,0-3-4224-16,-3 5-864 0,-2 1-160 0,1 2-48 16,-1-2-368-16,-3 3-80 0,-2 1-16 0,0 3 0 15,-3 1 112-15,3 4 16 0,1-1 0 0,-1 3 0 0,0 6 0 0,0-3 0 16,0 1 0-16,0 4 0 0,1 0-176 0,0 4-16 16,1 4-16-16,1-4 0 0,3 0-48 0,1 0-16 15,1 1 0-15,2-3 0 0,1-1-176 0,2-3 128 16,2 1-128-16,4-1 128 0,-1 0-288 0,1-3-64 15,4-3-16-15,0 0 0 16,2-1-448-16,1-3-80 0,1-3-32 0,1 0 0 16,-1 0-96-16,1-3 0 0,0 0-16 0,0-4 0 15,-1-2 224-15,1-2 48 0,-4 1 16 0,0 1 0 0,-2-8 368 0,-4 4 80 16,0-1 16-16,-1 0 0 0,-1-2 16 0,0-1 0 16,-2 2 0-16,0 0 0 0,-1 2 144 0,0-4 0 15,-1 4-144-15,0 4 144 0,-1 1 352 0,2 8 144 16,0 0 16-16,0 0 16 0,0 0 448 0,0 0 96 15,-2 10 16-15,0 1 0 0,1 2-352 0,0 0-64 0,2 3-16 0,-1-2 0 16,1 3-336-16,2-1-80 0,1 4-16 0,1-6 0 16,2-1-224-16,1 0 176 0,1 0-176 15,1 0 160-15,1-2-160 0,1-2 0 0,1-1 0 16,1-5 0-16,2 3 0 0,-1-5-224 0,0 2 48 0,-1-6 16 31,1 2-224-31,-4-4-32 0,0-2-16 0,-1 2 0 16,0 0-48-16,-3-3-16 0,1-4 0 0,-1 2 0 0,-1-5 144 0,1-4 32 0,-3-1 0 0,-1 0 0 15,-3-1 128-15,0 2 48 0,0-1 0 0,0 3 0 16,-2 1 144-16,1 2 0 0,0 5 0 0,-1 2-128 16,1 1 128-16,1 6 0 0,0 0 0 0,0 0 128 15,0 0 192-15,-1 9 32 0,-1-1 16 0,2 5 0 16,0 0 224-16,0 0 48 0,0 4 16 0,0 0 0 16,0 3-208-16,0-3-64 0,2 1 0 0,-2-1 0 0,0 3-48 0,1-1-16 15,-1-2 0-15,1-2 0 0,1-5-128 0,-1-1-48 16,2 1 0-16,-2-3 0 0,-1-7-144 0,0 0 0 15,0 0 0-15,0 0 0 0,0 0 0 0,0 0-144 16,0 0 144-16,0 0-160 0,5-3 160 0,2-7-208 16,-3 0 80-16,-1-1 128 0,1 2-256 0,0-5 80 15,-1 1 16-15,0-3 0 0,0 2 160 0,1-2 128 16,0 2-128-16,2 0 176 0,-1 1-176 0,1 0 0 16,1 3 0-16,1 1 0 0,1 1 128 0,1 1-128 15,0 1 128-15,0 3-128 0,1 3 144 0,-1 0-144 16,-1 3 160-16,2 1-160 0,-1 2 176 0,-1 1-176 15,-1 3 192-15,-1 1-192 0,-2 2 192 0,-1 2-64 16,0 0 0-16,-2 3-128 0,-2-3 304 0,-1 2-48 16,-1 0-16-16,-1 2 0 0,-1-6 16 0,1 3 0 15,1-2 0-15,-1 0 0 0,-1-1-256 0,2-3 0 0,-1-1 128 16,3-9-128-16,-1 7 0 0,1-7 0 16,0 0 0-16,0 0 0 0,0 0-208 0,6 4-48 15,1-2 0-15,2-2 0 16,3-2-3024-16,2-1-624 0</inkml:trace>
  <inkml:trace contextRef="#ctx0" brushRef="#br0" timeOffset="-210802.25">13355 7089 23839 0,'0'0'1056'0,"0"0"224"0,1-8-1024 0,2 1-256 15,-2 1 0-15,-1-3 0 0,-1-2 1920 0,-2 2 320 16,1 1 80-16,-2-1 16 0,-1 2-992 0,-1 4-192 15,0-4-32-15,-1 3-16 0,-1 1-368 0,-1 1-80 16,-1 1-16-16,-2 1 0 0,0 1-288 0,-1 1-64 16,0 2-16-16,-1 2 0 0,-1 0-48 0,0 2-16 15,-1 1 0-15,0 2 0 0,0 2 48 0,1 0 0 16,0 0 0-16,2 0 0 0,0 1 64 0,3 2 0 16,2-1 16-16,0 0 0 0,1-2 112 0,3 4 0 15,2-3 16-15,0 0 0 0,2-1-192 0,2 0-32 16,2 0-16-16,1 0 0 0,1-2-64 0,4-2-16 15,0 1 0-15,3-3 0 0,2 0-144 0,2-1 0 16,0-5 144-16,1-1-144 0,2 3 0 0,1-3-192 16,0-4 32-16,0-2 0 0,-1 2-176 0,1-6-48 15,0 1 0-15,0-1 0 0,-1-1 80 0,0 1 16 16,-3-3 0-16,0-3 0 0,-2 2 96 0,-1-5 32 16,-4 5 0-16,-1-6 0 0,-4 1 32 0,-1-1 0 15,-2-1 0-15,-5 1 0 0,-2 3-48 0,-2 0 0 0,-1 0 0 0,-2 2 0 16,-2 4 176-16,-1 1-192 0,0 0 192 0,0 7-192 15,0 0 192-15,0 3 0 0,0 3 0 0,1-2 0 16,0 5 176-16,0 1 16 0,-1-1 0 0,1 5 0 16,2 1 144-16,-1-2 48 0,2 5 0 0,1 0 0 15,2-2 80-15,1 1 32 0,1 0 0 0,2-2 0 16,2-2-112-16,2 1 0 0,0-1-16 0,2-1 0 16,1-1-160-16,3 1-16 0,0-2-16 0,3-1 0 0,0 1-176 0,2-3 192 15,1-1-192-15,0-3 192 0,3 1-192 0,1-1 0 16,1-1 0-16,0-2 0 0,1-1 0 0,0 0 0 15,1-1 0-15,-2-2 0 0,0-1-176 0,-2 2 176 16,-2-3-128-16,-2-2 128 16,-1 1-1760-16,1-2-272 0,-4 1-48 0</inkml:trace>
  <inkml:trace contextRef="#ctx0" brushRef="#br0" timeOffset="-210051.31">13828 6572 26495 0,'0'0'1168'0,"0"0"240"0,0 0-1120 0,0 0-288 0,0 0 0 0,0 0 0 15,0 0 2048-15,0 0 336 0,0 0 80 0,0 0 16 16,0 0-1296-16,0 0-256 0,0 0-48 0,5-7-16 16,-5 7-240-16,0 0-48 0,5-3-16 0,1-1 0 15,-6 4 176-15,6-2 32 0,-6 2 16 0,8-2 0 16,0 0 32-16,0-2 0 0,0 1 0 0,1 3 0 16,1-2-224-16,2 2-32 0,0 0-16 0,0 0 0 15,-1 0-288-15,3 2-64 0,-1-2-16 0,1 0 0 0,0 3-176 0,1-2 0 16,-1 2 0-16,1 1 128 0,-2-4-128 0,-1 2 0 15,-2 2 0-15,-2-4 0 16,-2 3-992-16,-6-3-288 0,0 0-48 0,0 0-12400 16,0 0-2480-16</inkml:trace>
  <inkml:trace contextRef="#ctx0" brushRef="#br0" timeOffset="-203392.95">15265 5360 28559 0,'0'0'624'0,"0"0"128"0,0 0 16 0,0 0 64 0,0 0-672 0,0 0-160 16,0 0 0-16,0 0 0 0,0 0 1696 0,0 0 304 16,0 0 64-16,0 0 16 0,0 0-864 0,6-3-192 15,2 2-16-15,0 1-16 0,0-2-336 0,0 2-64 16,-1 0-16-16,3 0 0 0,-1 0-96 0,1-3-32 15,1 3 0-15,-1 0 0 0,5 0-240 0,-1 0-48 16,0 0-16-16,1 0 0 0,-2 0-144 0,-1-1 0 16,-2 1 0-16,1-3 0 0,-2 3 0 0,-9 0 0 15,6-4-192-15,-6 4 192 16,8 0-3408-16,-8 0-560 0,15-3-128 0,-15 3 0 0</inkml:trace>
  <inkml:trace contextRef="#ctx0" brushRef="#br0" timeOffset="-202947.05">15830 5261 29823 0,'0'0'1328'0,"8"2"272"0,-1-2-1280 0,-7 0-320 0,0 0 0 0,6-4 0 15,0-1 1520-15,-6 5 240 0,2-7 48 0,-2 7 16 16,0-7-944-16,-1 0-192 0,-3 0-48 0,-3 4 0 15,0-3-864-15,-3 5-176 0,1-2-48 0,-1 1 0 0,-3 2 752 0,1 0 144 16,0 0 16-16,-1 2 16 0,0 2-480 0,1-1 0 16,0 3 0-16,2-2 0 0,-1 3 272 0,2-3 16 15,0 2 0-15,4 0 0 0,0-2-128 0,5-4-32 16,-2 6 0-16,2 2 0 0,0 1 400 0,3-2 80 16,1 3 16-16,1-1 0 0,2-2-288 0,0 1-48 15,3 1-16-15,0 0 0 0,1-1-144 0,0 1-128 16,2-1 144-16,2-1-144 0,1 2 0 0,-1-1 0 15,1-2 0-15,-2 3 0 0,1-2 0 0,-2 3 128 16,-1-1-128-16,-3-1 0 0,-1 2 0 0,-3 0 0 16,-2-1 0-16,-2 2 0 0,-1-2 624 0,-1-1 16 15,-5 1 16-15,-1 1 0 0,-3 1-656 0,0-5 0 16,-2-3 0-16,-1 1 0 0,0-2-320 0,-2 2-64 16,1-1 0-16,0-3 0 0,-1 1 384 0,1-1-144 15,-1-1 144-15,1-2 0 0,0-1-256 0,2 1 64 16,0-3 16-16,2 0 0 15,2 2-3216-15,1 0-656 0,3-3-128 0,4 7-32 0</inkml:trace>
  <inkml:trace contextRef="#ctx0" brushRef="#br0" timeOffset="-202686.58">16047 5217 32415 0,'0'0'1440'0,"0"0"288"0,0 0-1376 0,0 0-352 16,0 0 0-16,0 0 0 0,0 0 1664 0,0 0 256 16,1 7 48-16,-1 2 16 0,0-2-960 0,-1 0-176 15,-1 0-32-15,1 2-16 0,0 2-640 0,1 2-160 16,0-3 0-16,0 3 0 0,0 0 240 0,2 3 16 16,0-1 0-16,-1-2 0 0,0 4-64 0,0-2-16 15,2 0 0-15,0-2 0 0,-1 0-176 0,1 0 0 16,1-2 144-16,1-2-144 0,-2-1 128 0,-1-2-128 15,1-1 160-15,-3-5-160 16,5 2-1152-16,2-2-336 0,-7 0-64 0,8-4-16640 0</inkml:trace>
  <inkml:trace contextRef="#ctx0" brushRef="#br0" timeOffset="-202260.86">16253 5244 30575 0,'0'0'1344'0,"0"0"304"0,0 0-1328 0,0 0-320 16,0 0 0-16,-1 6 0 0,1 1 2208 0,-1 0 368 16,0 3 80-16,-2-1 16 0,0-1-1440 0,1 3-272 0,-1 0-64 0,0 2-16 15,1 0-592-15,0-1-112 0,1 1-32 0,0 0 0 16,-2 0-144-16,2 0 0 0,0 0 0 0,-1 0 128 16,2-2-128-16,0-2 0 0,2-1 0 0,-2-1 0 15,0-7 0-15,0 0 0 0,0 0 0 0,0 0 0 16,0 0 0-16,0 0 0 0,0 0 0 0,6-3 0 15,1-1 0-15,-1-4 0 0,1-1 0 0,-1-2 0 16,1-2-176-16,1-2 48 0,-2 0 0 0,2 0 0 16,-1-2-576-16,1-1-128 0,1 1 0 0,1 4-16 15,1-2 208-15,1 2 64 0,1 2 0 0,1 1 0 0,0 0 288 0,1 3 64 16,-1 0 16-16,1 0 0 0,-2 5 208 0,0 1 0 16,-1-2 0-16,-1 6 0 0,0-2 0 0,-2 1 0 15,-1 5 128-15,-2 0-128 0,0 0 448 0,-1 0 16 16,-1 3 16-16,-2 2 0 0,0 3 272 0,-1-2 48 15,-1 2 16-15,0 2 0 0,-1-2-320 0,-1 1-64 16,0 1-16-16,-1-2 0 0,1 0-416 0,0 0 0 16,1-1 0-16,0-4 0 0,-1 1 0 0,1-2 0 15,1-3 0-15,0 2 0 0,0-8 0 0,0 0 0 16,4 7 0-16,-4-7 0 16,5 2-1456-16,2 1-272 0,-1-3-48 0</inkml:trace>
  <inkml:trace contextRef="#ctx0" brushRef="#br0" timeOffset="-201711.2">16969 5253 19343 0,'0'0'1728'0,"6"-7"-1392"0,-1 1-336 0,1-4 0 16,-4 0 2912-16,1 1 512 0,-3 1 96 0,-2-4 32 15,0 2-1920-15,-2 2-384 0,-3-1-80 0,0 2-16 16,-3 1-688-16,0-1-144 0,-1 3-16 0,-2 4-16 15,-2 0-96-15,-4 0-32 0,1 4 0 0,-2 0 0 16,-1 2-16-16,-1 4 0 0,0-1 0 0,1 1 0 16,1 3 32-16,1 2 0 0,2 0 0 0,2 3 0 0,1-1 16 0,3 2 16 15,2-2 0-15,3 3 0 0,2-1 16 0,1 1 0 16,2 0 0-16,2-3 0 0,3-3 16 0,1 2 0 16,3-3 0-16,1 0 0 0,2-1-48 0,0 0-16 15,4-4 0-15,2 1 0 0,1-3-176 0,3-2 192 16,0-1-192-16,1-2 192 0,2-2-192 0,0 1 0 15,-1-7 0-15,1 1 0 0,-2-5-192 0,-2 2 48 16,-3-4 0-16,1 0 0 0,-1-4-80 0,-1 0-16 16,-2 0 0-16,-2-3 0 0,-2-2 48 0,-2 1 0 15,-4 1 0-15,-1 1 0 0,-2-2 0 0,-2 4 16 16,-3-2 0-16,-3 5 0 0,-1-2-16 0,-1 6 0 16,-1-1 0-16,-2 5 0 0,-1 2 192 0,-2 1-208 15,-2 1 80-15,0 4 128 0,2 2 0 0,-1 1 0 16,-1 1 0-16,1 3 0 0,-1 0 0 0,3-1 0 15,-1 4 0-15,2-2 0 0,3 1 0 0,1-1 0 16,1 0 176-16,1 2-176 0,5 1 464 0,0-2 0 16,4-1 0-16,2-1 0 0,2-1 112 0,2 1 0 0,2-5 16 15,2 3 0-15,3-3-96 0,2 1-32 0,2-1 0 0,2-1 0 16,2-3-272-16,-4-3-48 0,1 0-16 0,1 2 0 16,1-4-128-16,-1 1 0 0,-1-3 0 0,-2 0 0 15,-2-3 0-15,-2 1 0 0,-2 1 0 0,-2-5 0 16,-2 3-1200-16,-1-3-208 15,-3 0-64-15,-2 0-16960 0</inkml:trace>
  <inkml:trace contextRef="#ctx0" brushRef="#br0" timeOffset="-201541.62">16043 4801 40191 0,'0'0'1792'0,"0"0"352"0,4 6-1712 0,1-2-432 15,0 3 0-15,0-1 0 0,0 0 1424 0,1-2 208 16,-1 0 32-16,0-1 16 16,0 3-1888-16,1-2-384 0,0 2-80 0,1 1-16 0</inkml:trace>
  <inkml:trace contextRef="#ctx0" brushRef="#br0" timeOffset="-200727.89">14954 6296 35183 0,'0'0'768'0,"0"0"176"0,0 0 16 0,0 0 32 0,0 0-800 0,0 0-192 0,-9 3 0 16,1 0 0-16,0-2 832 0,2 2 112 0,-3 1 16 15,-2-2 16-15,1 1-784 0,-2-2-192 0,0 2 0 0,0-1 0 16,1 2 0-16,0 0 0 0,2-1 0 0,0 1 0 15,1 2 384-15,3-2 16 0,-2 3 16 0,2-2 0 16,1-1-192-16,4-4-32 0,-1 8-16 0,1 1 0 16,1-2 16-16,2 2 16 0,0-3 0 0,3 2 0 15,0-1-208-15,2-1 0 0,1 1 0 0,2-1 0 0,1 1 144 0,1-1 96 16,-2-2 16-16,3 3 0 0,0-3-256 0,0 2 0 16,-1 0 0-16,2-2 0 0,-2 2 0 0,0-2 144 15,0-1-144-15,-1 3 128 0,-3 2-128 0,-1-1 0 16,1-2 0-16,-4 0-176 0,-1 2 864 0,-2-1 160 15,-2 3 48-15,-2 0 0 0,-2-1-480 0,-2 2-96 16,-2-3 0-16,-1 5-16 0,0-4-304 0,-2-1 0 16,-1-4 128-16,1 3-128 0,-3-2 0 0,1-2 0 15,0 0 0-15,0 0 0 0,0-2 0 0,0 0 0 16,1 0 0-16,0 0 0 0,2 0 0 0,2-2 0 16,0 0 0-16,8 2 0 15,-6-2-1472-15,6 2-240 0,-6-7-48 0,6 7-17232 0</inkml:trace>
  <inkml:trace contextRef="#ctx0" brushRef="#br0" timeOffset="-200465.07">15218 6332 41631 0,'0'0'912'0,"0"0"192"0,0 0 48 0,0 0 16 0,0 0-928 0,0 0-240 0,0 0 0 0,0 0 0 15,1 6 752-15,-1 2 96 0,0 1 32 0,-1 2 0 16,-1 2-608-16,1 0-112 0,-2 0-32 0,2 4 0 16,-2 0 80-16,2 0 16 0,0 3 0 0,-1 2 0 0,1-2-224 15,4-2 176-15,-2 2-176 0,2-3 160 0,-1-1-160 0,1-3 0 16,1 0 144-16,1-3-144 0,0-3 0 0,1-1 0 16,0 1 0-16,1-6 0 15,-7-1-800-15,7-1-224 0,3-3-64 0,-1-1 0 16,0-2-2448-16,0-1-496 0,-1-1-112 0</inkml:trace>
  <inkml:trace contextRef="#ctx0" brushRef="#br0" timeOffset="-200027.91">15427 6319 12895 0,'0'0'576'0,"0"0"112"0,0 0-560 0,0 0-128 16,0 0 0-16,0 0 0 0,0 0 4944 0,0 0 960 15,0 0 192-15,5 10 48 0,-5-10-3584 0,2 11-720 16,-1 0-144-16,-1 0-32 0,0-1-1024 0,-3 4-192 15,2-1-64-15,0 0 0 0,-2 1 224 0,2 2 32 16,-1 1 16-16,1 0 0 0,0-1-336 0,0 3-64 16,-1-2 0-16,1-2-16 0,1 0-48 0,0-1 0 15,-1-4 0-15,1 0 0 0,1 0-192 0,-1-10 0 16,0 0 128-16,0 0-128 0,0 0 0 0,0 0 0 0,0 0-192 0,0 0 192 16,0 0-192-16,6-7 192 0,0-2-192 0,-1-2 192 15,0 1 0-15,0-3 0 0,2-3 0 0,-1 2 0 16,-2-3-208-16,2-2 64 0,0 2 16 0,1 0 0 15,-1-2 128-15,1 2 0 0,-1 0 0 0,2 0-128 16,1 4 128-16,1-1-192 0,-1 4 192 0,3 1-192 16,-1 2 192-16,1 1 128 0,0-1-128 0,-2 6 176 15,1 1-176-15,-1 1 0 0,1 2 0 0,-1 1 128 16,-1 2-128-16,-1 3 0 0,-1-1 0 0,-2 4 0 0,-1-1 128 16,-1 2 112-16,-1 1 16 0,0-1 0 0,-4 3-64 0,1 1 0 15,-2-3 0-15,1 2 0 0,-2 1-192 0,0-4 176 16,3-2-176-16,-2 2 160 0,0-4-160 0,1 1 0 15,0-1 0-15,1-1 0 0,-2-1 192 0,3-7-64 16,0 0 0-16,3 6 0 0,0-2-128 0,-3-4 0 16,5 3 0-16,1 1 0 15,1-5-2640-15,1-2-416 0,2 0-80 0</inkml:trace>
  <inkml:trace contextRef="#ctx0" brushRef="#br0" timeOffset="-199477.75">16082 6319 1839 0,'12'-13'0'0,"-7"6"160"0,1 1-160 0,0-2 0 15,-2-4 0-15,-2 1 0 0,0 1 6048 0,-2-1 1184 16,-3 2 224-16,-1-1 48 0,0 3-4752 0,-2 1-944 16,-2-1-192-16,0 5-32 0,0 2-592 0,-1 0-112 0,-2 0-32 0,0 5 0 15,-3-1-144-15,1 2-16 16,-1 1-16-16,0 3 0 0,-4 3-208 0,3 1-32 0,-1 0-16 0,2 2 0 15,-3-3-160-15,1 4-48 0,0-3 0 0,2 6 0 16,1-3-208-16,2 5 0 0,3-2 128 0,3-3-128 16,1 2 320-16,4-2 0 0,3 3 16 0,3-3 0 15,2-4-80-15,3 0-32 0,2 0 0 0,4-2 0 16,0-2-48-16,2-4-16 0,1 1 0 0,2-3 0 0,2 0-160 16,0-3 0-16,0-3 0 0,4 1 0 0,1-2 0 15,0-3 0-15,1 1 0 0,-2-2 0 0,0-4 0 0,-2-1 0 16,-1-1-176-16,-3-2 176 0,-2-1-176 0,-2-4 176 15,-2 1-208-15,-3-3 80 0,-1 0 0 0,-3 3 0 16,-2 0 0-16,-5-2 0 0,-2 1-16 0,-2 1 0 16,-4 3 0-16,0 0 0 0,-3 1 16 0,-2 6 0 15,1-1 0-15,-2 5 0 0,-2-1 128 0,-2 5-192 16,-1 0 192-16,0 2-192 0,-2 2 192 0,1-2 0 16,1 5 128-16,1-1-128 0,1 2 0 0,-1-2 0 15,2 5 0-15,2-1 0 0,1 1 0 0,3-1 0 16,2-1-160-16,1 2 160 0,-1 1 0 0,5 0 224 15,0-4-16-15,2 2 0 0,2-1 176 0,2 2 48 16,3-3 0-16,1 1 0 0,1-1 16 0,4 1 16 16,0-3 0-16,4 0 0 0,2 1-464 0,2-4 0 15,0 2 0-15,3 0-160 0,0-2 160 0,3-2 0 16,-2-2 0-16,0 0 0 0,0-1 192 0,-1 2 32 16,0 2 0-16,-3-4 0 0,-2 0-224 0,-3 1 0 0,-4-1 0 0,-1-1 0 31,-3 1-1792-31,-2 0-384 0,-7 4-96 0</inkml:trace>
  <inkml:trace contextRef="#ctx0" brushRef="#br0" timeOffset="-196592.48">13320 7774 7359 0,'0'0'656'0,"0"0"-528"0,0 0-128 0,0 0 0 15,4-4 2352-15,-4 4 432 0,2-9 96 0,-2 9 0 16,3-7-1280-16,2 1-272 0,3 2-48 0,-8 4-16 16,0 0-16-16,0 0 0 0,0 0 0 0,0 0 0 15,0 0 368-15,0 0 80 0,0 0 16 0,0 0 0 16,0 0 208-16,0 0 32 0,0 0 16 0,0 0 0 15,-1 8-512-15,-1 3-112 0,0 4 0 0,2-2-16 16,-1 4-528-16,-1-1-96 0,0 1-32 0,0 2 0 16,2 1-192-16,0 1-32 0,0-2-16 0,0 2 0 0,-1 2-128 0,0-4-32 15,-1 2 0-15,1-1 0 0,0-3-272 0,1 1 128 16,1-3-128-16,0 0 0 0,1 0 0 0,-1-6 0 16,-1 1 0-16,1-3 0 15,1 1-704-15,2-3-208 0,-4-5-48 0,0 0 0 16,0 0-2816-16,0 0-560 0</inkml:trace>
  <inkml:trace contextRef="#ctx0" brushRef="#br0" timeOffset="-196288.43">13625 7890 28383 0,'0'0'1264'0,"0"0"256"0,0 0-1216 0,0 0-304 15,0 0 0-15,0 0 0 0,0 0 1856 0,5 4 320 0,0 3 64 0,-5-7 16 16,7 2-1168-16,1 2-256 0,0-4-32 0,2 0-16 16,-1 0-464-16,2 0-80 0,1 0-32 0,-1-2 0 15,2 0-16-15,1 0 0 0,-1 2 0 0,1-1 0 16,-1-5 0-16,2 5 0 15,-2-2 0-15,-2 1 0 0,0 0-192 0,-1 0 0 0,0-2 128 0,-3 1-128 16,0 1 0-16,-7 2 0 0,7-2 0 0,0 0 0 16,-1-1-992-16,-6 3-288 0,0 0-64 0,0 0-15808 15</inkml:trace>
  <inkml:trace contextRef="#ctx0" brushRef="#br0" timeOffset="-195604.56">14273 7795 3679 0,'0'0'320'0,"0"0"-320"0,0 0 0 0,0 0 0 15,0 0 4464-15,-1-4 816 0,-2 0 160 0,2 0 48 16,1 4-2496-16,0 0-496 0,-5-5-112 0,-2 1-16 16,-1 4-832-16,-1-3-192 0,-1 3-16 0,-1-1-16 15,-1 1-480-15,1 1-112 0,-5 2-16 0,2-1 0 16,-1 0-192-16,2 3-64 0,1-1 0 0,2-3 0 0,1 4-32 0,1-1-16 15,1-1 0-15,7-3 0 0,-5 8-80 0,1-2-32 16,4-6 0-16,0 0 0 0,0 10-48 0,0-10-16 16,0 0 0-16,4 6 0 0,1 5-16 0,3-5 0 15,1 1 0-15,0-1 0 0,1 1-80 0,1-3 0 16,4 2-128-16,0-2 192 0,0 3-192 0,1-1 128 16,-1 0-128-16,1-3 0 0,-3 1 0 0,0 0 128 15,0 2-128-15,-1 0 0 0,-1-2 0 0,-4 3 0 16,0-1 0-16,0 1 0 0,-2-1 256 0,-1 2-64 15,-2 1 0-15,-2 2 0 0,-2-1 0 0,-5 6 0 16,-1-3 0-16,-1 0 0 0,-1 2-192 0,-1-4 0 16,-1 0 0-16,3-1 0 0,-1-3 0 0,-2 2 0 15,0-4 0-15,0 2 0 0,-1-1 0 0,0 0 0 0,0-5 0 0,-4 1-160 16,1-2 160-16,3-2 0 16,1 2 0-16,3-4 0 15,1 0-464-15,2 1-16 0,1-6 0 0,1 1 0 16,2 2-2336-16,5-3-448 0,5 1-112 0</inkml:trace>
  <inkml:trace contextRef="#ctx0" brushRef="#br0" timeOffset="-195368.7">14471 7750 17503 0,'0'0'768'0,"8"2"176"15,-8-2-752-15,0 0-192 0,0 0 0 0,5 6 0 16,-5-6 4848-16,0 0 928 0,3 7 192 0,-1 2 48 0,-2-9-3680 0,2 10-736 15,-2-1-128-15,0 5-48 0,-2-4-640 0,1 3-128 16,-2 2-16-16,3-4-16 0,3 4-256 0,-3-2-48 16,-3 3-16-16,2-2 0 0,1-1-128 0,1 1-32 15,-1 2 0-15,2-3 0 0,-1 0-144 0,2 0 0 16,-1-2 0-16,1-1 128 0,-1 1-128 0,4-2 0 16,0 0 0-16,1-2 0 15,-1-3-1824-15,4-2-352 0,0-2-64 0</inkml:trace>
  <inkml:trace contextRef="#ctx0" brushRef="#br0" timeOffset="-194890.63">14802 7748 19343 0,'0'0'1728'0,"0"0"-1392"0,0 0-336 0,0 9 0 15,0 1 4960-15,0 1 928 0,-1-2 176 0,1 1 32 16,-3 1-3824-16,2-2-768 0,0 4-160 0,-1-2-16 15,0 4-720-15,-1 0-144 0,-1-2-16 0,2 3-16 16,-1-5-256-16,2-2-48 0,-1 2-128 0,1-1 192 16,0 2-192-16,0-1 128 0,1-2-128 0,0-1 0 15,-2-2 0-15,0 3 0 0,2-9 0 0,0 0 0 0,0 0 0 0,0 0 0 16,0 0 0-16,0 0 0 0,0 0-144 0,0 0 144 16,6-6 0-16,1-1-144 0,-1 1 144 0,1-3-128 15,-1-4 128-15,1 2-128 0,-1-2 128 0,1-1-128 16,0-2 128-16,-2 5-128 0,0 1 128 0,2-2-192 15,-1 2 192-15,1-3-192 0,-1 2-16 0,2 1-16 16,1-1 0-16,3-2 0 0,0 0 32 0,0 4 0 16,-1 1 0-16,1 1 0 0,-1 1 192 0,0 3 0 15,3-1 0-15,-1 4-144 0,-2 0 144 0,0 4 0 16,-1-1 0-16,0 1 0 0,-4 2 128 0,-1 5-128 16,-1-2 160-16,-1 1-160 0,-1 1 368 0,1 2-32 15,-4-3 0-15,-1 4 0 0,1-1 16 0,0 0 0 16,0-3 0-16,-1 3 0 0,0 0-176 0,-1-2-48 15,3 1 0-15,0-2 0 0,0 1-128 0,0-2 0 16,0-1 0-16,1 1 0 0,1-3 0 0,-2-6 0 16,4 8 128-16,1 1-128 0,0-5 0 0,3 3 0 15,1-5 0-15,2 2 0 16,-2-1-816-16,2-3-240 0,1 0-48 0,1-3-16 16,2-1-2800-16,-1 2-560 0</inkml:trace>
  <inkml:trace contextRef="#ctx0" brushRef="#br0" timeOffset="-191678.46">16576 5006 3679 0,'0'0'320'0,"0"0"-320"15,0 0 0-15,0 0 0 0,0 0 3200 0,0 0 560 16,0 0 112-16,0 0 32 0,0 0-2176 0,0 0-416 16,0 0-96-16,0 0 0 0,0 0-224 0,0 0-32 15,0 0-16-15,0 0 0 0,0 0-304 0,0 0-64 16,0 0-16-16,0 0 0 0,0 0 16 0,-2-6 0 15,2 6 0-15,0-7 0 0,2 1-208 0,-1-1-48 16,0 1 0-16,2-1 0 0,-3 7-80 0,2-6-32 0,2-1 0 0,0 1 0 16,-1-1 48-16,1 0 16 15,-1 3 0-15,2-2 0 0,-5 6-144 0,5-4-128 0,0-1 144 0,2 1-144 16,-1 0 128-16,1 1-128 16,-7 3 0-16,8 0 0 0,-8 0 0 0,8 0 0 15,-8 0 0-15,7 3 0 0,-7-3 272 0,6 6-32 0,-1 1-16 0,-1 0 0 16,-2 0 368-16,0 5 80 15,-2-1 16-15,-2 2 0 0,-1-3-688 0,-1 3 0 0,0 0 0 0,-2 2 0 16,1-2 0-16,-1-3 160 0,-1 2-160 0,2-1 160 16,0-5-160-16,1 2 0 0,0-1 0 0,4-7 0 15,-3 6 0-15,3-6 128 0,0 0-128 0,-1 7 128 16,1-7-128-16,0 0 0 0,0 0 0 0,0 0 0 16,0 0 0-16,0 0 0 0,8 6 128 0,0-3-128 15,-8-3 336-15,9 4-16 0,1-4 0 0,1 0 0 16,0-3 144-16,1 2 32 0,-1 1 0 0,-1-3 0 0,-1 1-496 15,1 0-128-15,-1 0-16 0,0 2 0 16,-3-2 144-16,-6 2 0 0,0 0 0 0,7-2 0 16,-7 2-1024-16,0 0-240 0,0 0-32 0</inkml:trace>
  <inkml:trace contextRef="#ctx0" brushRef="#br0" timeOffset="-190645.81">15737 6143 6447 0,'0'0'272'0,"0"0"80"0,0 0-352 0,0 0 0 0,0 0 0 0,0 0 0 15,0 0 4208-15,0 0 768 0,0 0 144 0,0 0 48 16,0 0-2992-16,0 0-608 0,0 0-112 0,0 0-32 0,0 0-480 0,0 0-112 16,0 0 0-16,0 0-16 15,-3-4-288-15,3 4-48 0,-2-9-16 0,2 4 0 0,0-4-224 0,2 2-48 16,-2 7-16-16,2-6 0 0,1-1-176 0,1 1 160 16,1-2-160-16,0 1 160 0,2 1-160 0,-1-1 0 15,2-2 0-15,0 2 0 0,0 3 128 0,1-2-128 16,0 3 0-16,-1-1 128 0,0 4 112 0,0 0 16 15,1 0 0-15,-3 0 0 0,1 4-64 0,-2 3 0 16,-1-1 0-16,-1 4 0 0,-2-3 16 0,-1 3 0 16,-3 0 0-16,1-1 0 0,-2 4 48 0,-1 0 0 15,-2-1 0-15,-1 0 0 0,-1 2-256 0,1-1 176 16,0-3-176-16,1 0 160 0,-1 1-160 0,1-1 0 16,2-1 0-16,-2-2 0 0,2-1 0 0,5-6 0 15,0 0 0-15,0 0 0 0,0 0 0 0,0 0 0 16,0 0 0-16,0 0 0 0,5 7 368 0,2-3 32 15,1-2 16-15,1 0 0 0,3 0-96 0,1-2-32 16,0-2 0-16,1 0 0 0,1 2-288 0,-1-2 160 16,-1 2-160-16,0-4 128 0,0 4-128 0,1-3 0 0,-4 3 0 0,0-1 128 15,0 1-128-15,-4 0 0 0,-6 0 0 0,0 0-12496 32,0 0-2576-32</inkml:trace>
  <inkml:trace contextRef="#ctx0" brushRef="#br0" timeOffset="-189980.85">15440 7767 8287 0,'0'0'736'0,"0"0"-592"16,0 0-144-16,0 0 0 0,3-10 2192 0,-1 3 416 15,0-2 80-15,-2-1 0 0,0 0-1856 0,-2 3-368 16,1 0-80-16</inkml:trace>
  <inkml:trace contextRef="#ctx0" brushRef="#br0" timeOffset="-189356.45">15297 7577 3679 0,'0'0'160'0,"0"0"32"0,0 0-192 0,0 0 0 15,0 0 0-15,0 0 0 0,0 0 5280 0,0 0 1008 16,0 0 208-16,0 0 32 0,0 0-4352 0,0 0-896 16,0 0-160-16,0 0-32 0,0 0-656 0,0 0-128 15,0 0-32-15,0 0 0 0,0 0-32 0,0 0-16 16,0 0 0-16,0 0 0 0,0 0 48 0,7 0 16 16,-7 0 0-16,6-2 0 0,1 0-144 0,0 0-16 15,-1-2-128-15,1-1 192 0,-7 5-192 0,8-4 0 16,-2 0 128-16,2-1-128 0,-2 3 0 0,2 0 128 15,-8 2-128-15,8 0 0 0,0-2 368 0,-1 2-32 16,-7 0 0-16,7 0 0 0,-7 0 48 0,0 0 0 16,7 4 0-16,0 0 0 0,-2 3-128 0,-1-3-32 15,-3 2 0-15,0 3 0 0,-1 1-48 0,-2 0-16 16,-2 0 0-16,-1 4 0 0,-2 0 192 0,-1 2 32 0,-1-3 16 16,0 0 0-16,0 0-208 0,-1 0-64 0,1-2 0 0,0-1 0 15,0 1-128-15,0-2 0 0,0 1 0 0,1-3 0 16,1-1 0-16,2 1 0 0,5-7 0 0,-4 6 0 15,4-6 0-15,0 0 0 0,0 0 0 0,0 0 0 16,0 0 0-16,0 0 0 0,8 0 0 0,0 0 0 16,1 0 0-16,1 0 0 0,1 0 0 0,1-2 128 15,1 2-128-15,0-2 128 0,-1 0-128 0,-1 2 128 16,1 0-128-16,0 0 0 0,-1-3 144 0,-2 3-144 0,-1 0 0 0,-2 0 128 16,-6 0-128-16,0 0 0 15,0 0-960-15,0 0-256 0,0 0-48 0,0 0-15728 16</inkml:trace>
  <inkml:trace contextRef="#ctx0" brushRef="#br0" timeOffset="-188686.04">15779 7757 26783 0,'0'0'1184'0,"0"0"240"0,0 0-1136 0,0 0-288 0,3-7 0 0,-3 1 0 16,-1-1 1072-16,-2-2 144 0,-1 1 48 0,-2 2 0 15,-2-5-320-15,-1 5-64 0,-2 0-16 0,-1 2 0 16,-2 0-224-16,-2 2-64 0,-1-1 0 0,0 3 0 16,0 0 128-16,1 3 0 0,-2 3 16 0,2 1 0 15,1 2-80-15,0 2-32 0,2-1 0 0,0 3 0 16,0 0-208-16,2 0-32 0,2 4-16 0,1 0 0 0,2 0-160 0,-1-1-16 16,3 1-16-16,3 0 0 0,1-1 16 0,1-2 0 15,1 2 0-15,2-3 0 0,0 2-176 0,1-2 192 16,1 0-192-16,3 0 192 0,1-3-192 0,1-1 0 15,3-2 0-15,0-3 128 0,0 0-128 0,2-2 0 16,2-2 0-16,2 0 0 0,0-3 0 0,-1-4 0 16,1-2 0-16,-2 0-176 0,-1-2 176 0,0 1-160 15,-1-3 160-15,-2 0-160 0,0 2 160 0,-3-2-208 16,-1-1 80-16,-3-2 128 0,0-1-224 0,-2 0 80 16,-3-2 16-16,-2 2 0 0,-3 0 128 0,-2 4-128 15,-1-1 128-15,-1 1-128 0,-3 0 128 0,3 4 0 16,-4 1-144-16,1 1 144 0,-2 1 0 0,-1 3 0 15,-2-1 0-15,1 4 0 0,-1 0 0 0,2 4 0 16,0-1 0-16,1 0 128 0,2 1-128 0,0 3 0 16,0-2-160-16,3-1 160 0,0 3 160 0,2-1 128 15,1-2 32-15,4-4 0 0,-2 9-48 0,2-9 0 16,2 8 0-16,0-1 0 0,4-1 112 0,2 1 0 0,1-1 16 0,2-2 0 16,4 2-176-16,1-3-32 0,-1 1-16 0,2-1 0 15,2-3-176-15,0 3 0 0,2-3 0 0,2 0 128 16,0-3-128-16,-1 0 0 0,-1-1 0 0,-1 1 0 31,0-4-640-31,-2 2-144 0,-4-3-48 0,-2 1-19088 0</inkml:trace>
  <inkml:trace contextRef="#ctx0" brushRef="#br0" timeOffset="-185750.58">13841 8869 14623 0,'0'0'640'0,"0"0"144"0,0 0-624 0,0 0-160 0,0 0 0 0,0 0 0 16,0 0 2048-16,0 0 384 0,0 0 80 0,4 4 16 15,-4-4-592-15,0 0-112 0,0 0-32 0,0 0 0 16,0 0-656-16,0 0-144 0,7 4-32 0,-7-4 0 16,0 0-400-16,0 0-96 0,0 0-16 0,0 0 0 15,0 0-144-15,2-7-48 0,-2 7 0 0,0-7 0 16,-1 1 128-16,-3 2 0 0,4 4 16 0,-8-4 0 15,0 1-32-15,0 2-16 0,-1-2 0 0,-1 3 0 16,-1 3 112-16,-1-2 32 0,1 3 0 0,-1 2 0 0,-1 0 48 0,0 1 16 16,-2 1 0-16,2 1 0 0,1 4-192 0,2-3-48 15,1 1 0-15,0 2 0 0,-1 3-64 0,4-3-32 16,2 1 0-16,3 2 0 0,1 1-80 0,2 0-16 16,2-1 0-16,1-2 0 0,1 3-128 0,1-1 160 15,1-2-160-15,1 2 160 0,2-3-160 0,1 0 0 16,0 1 0-16,2-3 128 0,0-2-128 0,1 0 0 15,-1-1 0-15,1-1 0 0,-1-1 0 0,0-3 0 16,1-2 0-16,2 2 0 0,2-3 0 0,-3 0-176 16,-4-3 176-16,0 2-128 15,1-2-304-15,1-1-48 0,1 2-16 0,0-5 0 16,0 1-1552-16,-1-2-304 0,1-1-64 0,-1-2-16 16,-1 2-1408-16,0 1-304 0,-1-1-48 0</inkml:trace>
  <inkml:trace contextRef="#ctx0" brushRef="#br0" timeOffset="-185451.01">14150 9006 17791 0,'0'0'784'0,"0"0"176"0,3-4-768 0,1-2-192 16,2-1 0-16,2 3 0 0,-1-2 2432 0,-2-1 448 0,-1 2 80 0,2 1 32 16,4-4-880-16,-3 3-160 0,1-2-32 0,1 3-16 15,2 0-576-15,1 2-112 0,-1-2-32 0,4 0 0 16,-1 1-112-16,2 3-32 0,0 0 0 0,1 0 0 16,0 0-512-16,0 4-96 0,0-1-32 0,-1 1 0 15,-3 0-80-15,0 1 0 0,-2 3-16 0,0 1 0 16,-2-1-80-16,-2 4-16 0,-2 1 0 0,-2-1 0 15,-3 1-32-15,-3 0-16 0,-1 2 0 0,-1 0 0 16,0-2-160-16,-3-3 0 0,-4 2 144 0,-1 1-144 16,-2-2 0-16,0-1 0 0,-2 1 0 0,-2-2 0 0,-4-2 0 0,0-1 0 15,1-2 0-15,3-4-128 0,2 0 128 0,-1-4 0 16,3 0 0-16,2-2-128 0,4-4 128 0,2 4-128 16,2-5 128-16,2-2-128 0,0 0 128 0,5 0 0 15,3 0 0-15,4-1 0 0,2-2-240 0,0 3-16 16,3 2 0-16,-1 1 0 15,1-1-2432-15,2 0-512 0,1 3-80 0,2-1-13840 0</inkml:trace>
  <inkml:trace contextRef="#ctx0" brushRef="#br0" timeOffset="-185067.12">14838 8916 13823 0,'0'0'608'0,"0"0"128"0,0 0-592 0,0 0-144 16,0 0 0-16,0 0 0 0,0 0 3584 0,-4-7 704 15,0 3 128-15,-1-2 16 0,-2 1-2528 0,-1 3-512 16,-1-3-112-16,-1 4 0 0,-2-3-320 0,0 1-64 16,-1 3-16-16,-2 0 0 0,4 0-96 0,-5 4-16 0,-1-1 0 0,3 3 0 15,-1-2-192-15,2 3-32 0,1-3-16 0,2 2 0 16,1 1-208-16,2-1-32 0,3 1-16 0,2-1 0 16,2-6-64-16,0 0-16 0,1 10 0 0,3-3 0 15,0 0 80-15,2 2 16 0,3-2 0 0,3 1 0 16,0 1-160-16,2-1-128 0,2 1 144 0,1 0-144 15,0 1 144-15,1 0-144 0,1 0 128 0,-2-2-128 16,1 1 128-16,-3-2-128 0,-4 0 0 0,0 3 128 16,-3-4 0-16,-3 3 0 0,-1-1 0 0,-4 1 0 0,-4-2 64 0,0 1 16 15,-1 4 0-15,-2-5 0 0,-1 3-208 0,1-3 0 16,-4 3-144-16,-1-4 144 0,0 1 0 0,-1-3 0 16,2-2 0-16,-3 0 0 0,0 0 0 0,-3-2 0 15,1 0 0-15,2-4 0 0,1 2 0 0,1-5 0 16,2 3-128-16,0-2 128 15,1-4-640-15,1 3-96 0,2 0-16 0,3 1 0 16,6-4-3088-16,-3 0-640 0</inkml:trace>
  <inkml:trace contextRef="#ctx0" brushRef="#br0" timeOffset="-184565.65">15028 8840 18143 0,'0'0'800'0,"0"0"160"0,0 0-768 0,0 0-192 0,0 0 0 0,-7 0 0 16,7 0 1600-16,0 0 288 0,-6 2 48 0,0-2 16 15,6 0-480-15,0 0-80 0,-6 0-32 0,6 0 0 16,0 0-144-16,0 0-16 0,0 0-16 0,0 0 0 15,0 0-352-15,0 0-80 0,-6-2-16 0,6 2 0 16,0 0-416-16,0 0-64 0,0 0-32 0,2-7 0 16,2 1-96-16,1 2-128 0,2-3 176 0,-1 3-176 0,2-2 192 0,1 3-64 15,0-1 0-15,2 2-128 0,-2 0 240 0,1 0-64 16,3 2-16-16,-1 0 0 0,0 0-16 0,0 0 0 16,0 4 0-16,-3-2 0 0,-3 2 160 0,0 3 16 15,-3-1 16-15,1 1 0 0,-2 2 80 0,-2-1 16 16,-4 2 0-16,-1 2 0 0,-3 1-160 0,-1-2-16 15,-2 2-16-15,-1-3 0 0,0 1-240 0,-1-2 176 16,2 1-176-16,0 0 160 0,1-3-160 0,0 0 0 16,1 0 0-16,1-4 0 0,3 3 0 0,5-6 0 15,0 0 0-15,0 0 0 0,0 0 0 0,0 0 0 16,0 0 0-16,0 0 0 0,0 0-192 0,0 0 192 16,0 0-160-16,9 0 160 0,1-3 0 0,1 3 0 15,1-4 0-15,1 4 0 0,0-2 160 0,2 2-160 16,0-4 128-16,1 1-128 0,-1 3 0 0,-2-1-256 15,-2-2 48-15,1 3 0 16,0-3-2752-16,-1 2-560 0</inkml:trace>
  <inkml:trace contextRef="#ctx0" brushRef="#br0" timeOffset="-183849.72">15711 8882 30239 0,'0'0'656'0,"0"0"144"0,0 0 32 0,0 0 16 0,2-9-672 0,-2-2-176 16,-2 2 0-16,0 2 0 0,-4-3 640 0,0 3 112 15,-2-2 16-15,-4 3 0 0,-2 2-400 0,-2 0-80 16,0 1-16-16,-2 3 0 0,-2 0 240 0,1 3 64 15,-1 1 0-15,2 2 0 0,-1 3-64 0,1 2 0 16,1 2 0-16,0 0 0 0,0 2-128 0,3 0-48 16,1 2 0-16,1 0 0 0,1 3 112 0,3 0 0 15,2 1 16-15,3-2 0 0,3 3-160 0,2-3-48 0,1 0 0 0,4 1 0 16,1-3-80-16,0 1-32 0,1-3 0 0,3 1 0 16,1-6-144-16,1 3 0 0,2-5 0 0,1-1 128 15,0-5-128-15,1 2 0 0,2-4 0 0,0 3-176 16,-1-6 176-16,1-1-192 0,0-2 192 0,-1-4-192 15,1 0 48-15,-2-3 0 0,-1-2 0 0,-1 0 0 16,0-6-48-16,-3 1 0 0,-2 1 0 0,-1-1 0 16,-3 3 64-16,0-3 0 0,-3 3 0 0,-1 0 0 15,-3 0 128-15,-2 1 0 0,-2 2 0 0,-1-2-128 0,-3 3 128 16,-1 3 0-16,-1 1 0 0,-2 1 0 0,-3-1 0 16,0 5 0-16,-2-2 0 0,1 5 0 0,-1 1 0 0,1 1 0 15,-1 5 144-15,1-2-144 0,1-1 272 0,0 4-48 16,4 0-16-16,0-1 0 0,-1 3 128 0,4 2 32 15,2-1 0-15,2-1 0 0,1-1 16 0,2-1 0 16,2 2 0-16,-1-9 0 0,7 7 16 0,3-1 16 16,2-2 0-16,4 3 0 0,1-4-192 0,4 3-32 15,2-2-16-15,4-2 0 0,0 0-176 0,2 0 0 16,1-2 0-16,1 0 0 0,1-2 0 0,-2-2 0 16,1 0 0-16,-2-3 0 0,-1 1 0 0,-5-1 0 15,-2-2 0-15,-4-2-13552 16,-2 2-2752-16</inkml:trace>
  <inkml:trace contextRef="#ctx0" brushRef="#br0" timeOffset="-182952.84">11300 6448 12895 0,'0'0'576'0,"0"0"112"0,0 0-560 0,0 0-128 0,0 0 0 0,0 0 0 16,7 0 6400-16,1-2 1264 16,0 2 240-16,1-2 48 0,0 0-5264 0,0 2-1072 15,0-3-208-15,0 3-32 0,1-1-832 0,-1 1-160 16,0 0-48-16,0 0 0 0,0 0-336 0,2 1 144 0,0 2-144 0,1-1 0 31,0 2-1344-31,-1 0-368 0,-2-1-80 0</inkml:trace>
  <inkml:trace contextRef="#ctx0" brushRef="#br0" timeOffset="-182782.55">11302 6579 16575 0,'0'0'736'0,"5"7"160"0,0-1-720 0,3 1-176 0,1-4 0 0,2 1 0 15,-2-2 7120-15,1 2 1392 0,2-4 288 0,0 0 48 16,0 0-6592-16,1 0-1312 0,0-4-272 0,1 2-48 0,-1-1-496 0,2 2-128 16,-1-2 0-16,0 3 0 15,1 0-1232-15,-2 0-320 0,-1 0-64 0</inkml:trace>
  <inkml:trace contextRef="#ctx0" brushRef="#br0" timeOffset="-182177.25">12695 7897 1839 0,'0'0'0'0,"0"0"160"0,0 0-160 0,8 3 0 15,2-2 0-15,-2 1 0 0,-8-2 8592 0,9 0 1696 0,1 0 336 0,-1 0 64 16,0 0-7696-16,1-2-1536 0,1 1-304 0,-1-2-64 15,1 0-720-15,-1 3-144 0,1-4-32 0,2 4 0 16,4 0-64-16,-4 0-128 0,-3 3 176 0,2-2-13536 16,3 2-2704-16</inkml:trace>
  <inkml:trace contextRef="#ctx0" brushRef="#br0" timeOffset="-181982.23">12738 8089 25791 0,'0'0'2304'0,"7"4"-1856"16,-7-4-448-16,9 4 0 0,1 0 4096 0,-3-1 736 16,-2-3 144-16,2 0 16 0,1 0-3264 0,0 0-672 15,-1-3-128-15,1 2-32 0,3-2-576 0,-2 2-112 16,0-2-16-16,0 1-16 0,-1-2-176 0,0 4 0 16,1-3 0-16,-1 3 0 15,-8 0-1264-15,8 0-336 0,0 0-64 0</inkml:trace>
  <inkml:trace contextRef="#ctx0" brushRef="#br0" timeOffset="-181408.34">12935 8943 1839 0,'0'0'0'0,"0"0"160"0,0 0-160 0,8 7 0 16,3-2 0-16,0-1 0 0,-11-4 9376 0,0 0 1840 0,0 0 368 0,9 3 80 15,3-2-8384-15,0 2-1680 0,-2-3-320 0,4 0-80 16,5 0-688-16,-3 0-128 0,-2 0-16 0,2 0-16 16,1 1-352-16,0 2 128 0,-2-3-128 0,1 2 0 31,0-1-1008-31,-3 2-272 0,-3 0-48 0</inkml:trace>
  <inkml:trace contextRef="#ctx0" brushRef="#br0" timeOffset="-181227.73">12987 9146 41695 0,'9'12'1856'0,"-2"-8"368"0,-2 0-1776 0,-5-4-448 15,0 0 0-15,0 0 0 0,8 3 1824 0,1-2 288 16,0 2 48-16,2-6 16 0,1 3-1280 0,-1-1-240 16,5 1-48-16,0 0-16 0,-2 0-432 0,1-3-160 15,0 3 0-15,0 0 144 16,-1-3-1104-16,1 2-240 0,-2 1-32 0</inkml:trace>
  <inkml:trace contextRef="#ctx0" brushRef="#br0" timeOffset="-177564.66">28309 4607 911 0,'0'0'0'0,"0"0"0"16,0 0 0-16,0 0 0 0,0 0 4048 0,0 0 736 15,0 0 144-15,0 0 16 0,0 0-2464 0,0 0-496 16,0 0-112-16,0 0-16 0,4 7-304 0,0 0-64 15,-3 0-16-15,-1 2 0 0,0 2-448 0,-1-1-112 16,0 2-16-16,-2-2 0 0,0 3-304 0,1 1-64 16,-1-4-16-16,0 3 0 0,1 2-192 0,-1-2-64 15,1 2 0-15,-1 0 0 0,0 0-64 0,1 2-32 16,-1-2 0-16,2 5 0 0,-2-1-16 0,2 1 0 16,0-1 0-16,-1 2 0 0,1-1-16 0,0 4 0 15,-3-2 0-15,1-1 0 0,0 1-128 0,2-2 128 16,0-3-128-16,0 0 128 0,-1 2 48 0,0-2 0 15,2 1 0-15,0-1 0 0,0-2 240 0,1 0 48 16,0 0 16-16,1-2 0 0,-2 1-128 0,0 0-32 16,0 2 0-16,0-3 0 0,0 1-96 0,0 2-32 15,0-2 0-15,0 2 0 0,0-2-192 0,0 2 176 0,0 1-176 0,-2 0 160 16,1-1-160-16,0 1 0 0,-1 0 0 0,1 0 128 16,-2 3-128-16,1-3 0 0,-1-2 0 0,1 2 0 15,-1-1 0-15,0 1 0 0,-1-2 0 0,0 0 0 16,2-2 0-16,-1 4 0 0,1-3 0 0,0 3 0 15,0-4 0-15,-1 0 0 0,2 0 0 0,-1 6 0 16,0-4 0-16,0-6 0 0,2 2 128 0,-1 6-128 16,0-4 0-16,0 2 0 0,-1 0 0 0,1-6 128 15,1 4 80-15,1-2 16 0,2 2 0 0,-3 8 0 0,0-4-32 16,1-4-16-16,0 2 0 0,-1 5 0 0,0 1-176 0,0-8 0 16,0 4 0-16,0-1 128 0,0-2-128 0,0 9 0 15,-1-3 0-15,1-6 0 0,1-1 0 0,-1 2 0 16,0 0 0-16,-1-2 0 0,0 0 0 0,0 0 0 15,1 0 0-15,0 2 0 0,0-2 0 0,-2 0 0 16,1-3 0-16,1 3 0 0,-1-3 128 0,-1 3-128 16,2 0 0-16,-1-3 128 0,-2 1 16 0,2-1 0 15,1-1 0-15,-1 2 0 0,-1-1-144 0,2 3 0 16,0 0 0-16,0 1 128 0,0-1-128 0,0 0 0 16,-1 0 0-16,1 6 0 0,0-1 0 0,0-5 0 15,0-3 128-15,0 3-128 0,0 0 0 0,0-1 0 0,0 4 0 0,0 6 0 16,0-5 0-16,0 0 0 15,1-4 0-15,1-5 0 0,-1 4 0 0,0-2 0 0,1 3 128 0,-1 4-128 16,-2-3 0-16,2-4 0 0,0 0 0 0,1 0 0 16,-1 3 0-16,0-3 0 15,-1 1 0-15,2-2 0 0,-2 1 0 0,0 0 0 16,1-3 0-16,-1 3 0 0,0-4 0 0,1 2 0 16,-1-8 0-16,0 12 0 0,0-12 0 0,0 8 0 0,-1-2 0 0,1-6 0 15,0 7 0-15,0-7 0 0,0 0 0 0,0 0 0 16,0 0 0-16,0 0 0 0,0 0 0 0,0 0 0 15,0 0-144-15,0 0-16 0,0 0 0 0,0 0 0 32,0 0-2832-32,0 0-560 0,-4-7-112 0</inkml:trace>
  <inkml:trace contextRef="#ctx0" brushRef="#br0" timeOffset="-175258.5">26701 5647 14111 0,'0'0'624'0,"0"0"128"0,0 0-608 0,0 0-144 16,0 0 0-16,0 0 0 0,0 0 1152 0,0 0 208 16,0 0 48-16,0 0 0 0,0 0-288 0,0 0-48 15,0 0-16-15,0 0 0 0,0 0-112 0,0 0-32 16,6-4 0-16,-6 4 0 0,0 0-80 0,7 0-32 16,-7 0 0-16,6-3 0 0,-6 3-176 0,0 0-48 15,0 0 0-15,7 0 0 0,-1 0-96 0,2 3-32 16,0-3 0-16,0 0 0 0,-8 0-32 0,8 3-16 15,-8-3 0-15,8 1 0 0,-8-1-208 0,9 0-32 16,-9 0-16-16,9 0 0 0,0-1-16 0,-1 1 0 16,-8 0 0-16,8-3 0 0,0 3 192 0,-8 0 16 15,9-3 16-15,-1 3 0 0,0 0-32 0,-2 0-16 16,-6 0 0-16,8 0 0 0,-8 0-32 0,9 0 0 16,-9 0 0-16,11 0 0 0,-1 0-272 0,-2 3 0 15,-8-3 128-15,8 0-128 0,-8 0 0 0,9 0 0 0,2 0 128 16,-4 0-128-16,3 0 0 0,-3 0 0 0,-7 0 0 0,10 3 0 15,-1-6 0-15,-1 3 0 0,-2 0 0 0,2 0 0 16,0 3 0-16,0-3 0 0,0-3 0 0,0 3 0 16,-1 0 0-16,1 0 0 0,0 0 0 0,0 0 0 15,0-3 0-15,0 3 0 0,0 0 0 0,-2 0 0 16,1 3 0-16,0-3 0 0,1 0 0 0,-1 0 0 16,-1 0 0-16,1 0 0 0,0 3 128 0,0-3-128 15,3 0 160-15,-4 1-32 0,-6-1 0 0,9 0 0 0,-1 3 64 0,0-3 0 16,-1 0 0-16,0 0 0 0,1 0-192 0,0 0 0 15,0 0 144-15,0 0-144 0,-2 0 0 0,2 0 0 16,-1 0 0-16,1 0 0 0,0 0 0 0,-2 0 0 16,-6 0 0-16,8 2 128 0,1-2-128 0,0 1 0 15,0-1 0-15,1 0 0 0,-1-1 0 0,-1 1 144 16,-8 0-144-16,9 0 0 0,0 0 176 0,0 1-176 16,-1-1 160-16,0 0-160 0,-2 0 176 0,2 0-176 15,0 0 192-15,0 0-192 0,-8 0 128 0,9 0-128 16,0 0 0-16,0 0 0 0,-9 0 144 0,10 0-144 15,-1 0 0-15,0 0 144 0,0 0-144 0,0 0 0 16,0 0 144-16,1 0-144 0,-1 3 128 0,0-3-128 16,0 0 128-16,0 0-128 0,0 0 0 0,1 4 0 15,-1-4 0-15,0 0 128 0,1 0-128 0,1 3 0 16,-1-3 0-16,1 1 0 0,-2 2 128 0,0-3-128 16,2 0 128-16,-1 2-128 0,-1-2 0 0,3 0 144 15,-3 1-144-15,2 2 0 0,-1-3 144 0,1 0-144 0,-1 3 0 16,1-3 144-16,-1 0-144 0,2 0 0 0,0 0 0 0,1 1 0 15,-3 2 0-15,1-3 0 0,-2 0 128 0,1 0-128 16,2 0 0-16,0 0 0 0,-2 0 0 0,2 0 0 16,-1 0 0-16,-2 2 0 0,1-2 0 0,0 0 0 15,-1-2 0-15,0 2 0 0,0 0 0 0,2 0 0 16,-2-3 0-16,1 2 0 0,-2 1 0 0,3 0 0 16,0 0 0-16,1-3 0 0,0 3 0 0,1 0 0 15,-1 0 0-15,0 3 0 0,-2-3 0 0,2 0 0 16,0 0 0-16,-1 1 0 0,1-1 0 0,1 0 0 0,0 0 0 0,0 0 0 15,-1 0 0-15,0 3 0 0,0-3 0 0,0 0 0 16,1 0 0-16,0 0 0 0,1 0 0 0,-1 4 0 16,-1-4 128-16,1 0-128 0,-1 0 0 0,1 0 0 15,0 0 0-15,0 2 0 0,-1-2 0 0,0 0 0 16,1 0 0-16,-1 0 0 0,0 0 0 0,-1 0 0 16,1 0 0-16,0 0 0 0,0 0 0 0,-1 0 0 15,0 0 0-15,1-2 0 0,-3 2 0 0,3 0 0 16,-2 0 0-16,2 0 0 0,0 2 0 0,0-2 0 15,-1 0 0-15,1 0 0 0,0 0 0 0,0 3 0 16,-2-2 0-16,1-1 0 0,-1 0 0 0,2 3 0 16,0-3 0-16,-1 2 0 0,0 0 0 0,1-2 0 15,0 2 0-15,-1-2 0 0,0 2 0 0,-1 0 0 16,1-2 0-16,1 3 0 0,-1-3 160 0,1 4-160 16,-1-4 192-16,0 0-192 0,1 0 0 0,0 0 0 15,0 0-160-15,-1 2 160 0,1-2 0 0,0 2 0 16,-1 0 0-16,0-2 0 0,0 3 0 0,-1-2 0 15,1-1 0-15,-1 0 128 0,1 3-128 0,-1-3 0 16,1 2 0-16,-1 0-176 0,1-2 176 0,-1 0 0 16,1 0 0-16,-2 0 0 0,0 0 0 0,-1 2 0 0,1-4 0 0,0 2 0 15,0 0 0-15,0 0 0 0,1 0 0 0,-1 2 0 16,1-2 0-16,1 0 0 0,-1 3 0 0,1-3 0 16,-1 0 0-16,1 0 0 0,-2 0 0 0,1 0 0 15,1 0 0-15,1 0 0 0,-1 0 0 0,2 0 0 16,-2 0 0-16,1 0 0 0,-1-3 0 0,1 3 0 15,-1 0 0-15,-1 0 0 0,2 0 0 0,0 3 0 0,0-3 0 0,-1 0 0 16,2 0 0-16,1 1 0 0,-1-1 0 0,1 0 0 16,-2 0 128-16,1 0-128 0,0 0 0 0,-1 3 0 15,0-3 0-15,-1 0-128 0,0 0 128 0,1 0 0 16,-1 1 0-16,1-1 0 0,-1-1 0 0,-1 1 0 16,1 1 0-16,-1 2 0 0,1-3 0 0,-1 0 0 15,-2 0 0-15,1 0 0 0,2 0 0 0,-1 0 0 16,1 0 0-16,-1 0 0 0,2 0 0 0,0 0 0 15,-2 0 0-15,2 0 0 0,-2 2 0 0,1-2 0 16,-1 2 0-16,1 0 0 0,-2-2 0 0,0 3 0 16,3-3 0-16,0 0 0 0,1 1 0 0,-1 2 0 15,-1-3 0-15,1 0 0 0,0 3 0 0,0-3 0 16,-2 0 0-16,2 0 0 0,0 0 0 0,0 0 128 16,-1 0-128-16,2 0 128 0,1 0-128 0,0 0 0 15,-2 0 0-15,0 0 0 0,-1-3 0 0,1 3 0 16,-1-3 0-16,0 2 0 0,1 1 0 0,-1-3-128 15,-1 1 128-15,1 0-128 0,-1 2 128 0,-1-2 0 0,0 2 0 0,1-3 0 16,-1 2 0-16,-1 1 0 0,-8 0 0 0,9 0 0 16,-1 0 0-16,-1 0 0 15,-7 0 0-15,7 0 0 0,-7 0 0 0,8 0 0 0,-8 0 0 16,0 0 0 0,0 0-1312-16,0 0-224 0,0 0-64 0,0 0-10128 0,0 0-2032 0</inkml:trace>
  <inkml:trace contextRef="#ctx0" brushRef="#br0" timeOffset="-172255.35">28263 5660 3679 0,'0'0'320'0,"0"0"-320"15,0 0 0-15,0 0 0 0,0 0 1456 0,0 0 208 16,0 0 64-16,0 0 0 0,0 0-512 0,0 0-80 15,0 0-32-15,0 0 0 0,0 0-16 0,0 0-16 16,0 0 0-16,0 0 0 0,0 0 0 0,0 0 0 16,0 0 0-16,0 0 0 0,0 0-480 0,0 0-80 15,0 0-32-15,0 0 0 0,5-7-288 0,-5 7-48 16,7-3-16-16,-7 3 0 0,0 0-128 0,0 0 0 16,7-3 0-16,-7 3 0 0,0 0 128 0,6-4-128 15,-6 4 0-15,0 0 128 0,7-3 192 0,-7 3 48 16,6-4 0-16,-6 4 0 0,0 0-48 0,7-2 0 15,-7 2 0-15,0 0 0 0,6-2-48 0,-6 2-16 16,7-5 0-16,-7 5 0 0,6-1 0 0,1-2-16 0,-7 3 0 0,6-4 0 16,-6 4-48-16,7-4-16 0,-7 4 0 0,7-5 0 15,-7 5 0-15,6-4 0 0,-6 4 0 0,5-2 0 16,-5 2 32-16,7-4 16 0,-7 4 0 0,8-4 0 16,-2 1-16-16,-6 3 0 0,6-4 0 0,0 2 0 15,-6 2 16-15,7-3 0 0,-7 3 0 0,7-4 0 16,0 1-224-16,-7 3 144 0,7-3-144 0,-7 3 128 15,7-2-128-15,0-3 160 0,-7 5-160 0,8-1 160 16,-8 1-160-16,8-3 0 0,-8 3 144 0,8-3-144 0,-8 3-208 0,7-1-112 16,-7 1-32-16,6-2 0 0,0-2 608 0,-6 4 128 15,7-3 32-15,-7 3 0 0,6-4-416 0,1-1 0 16,-7 5 128-16,6-4-128 0,-6 4 0 0,7-4-256 16,-1 1 64-16,-6 3 16 0,6-4 384 0,0 2 80 15,-6 2 16-15,8-4 0 0,-1 0-304 0,-7 4 0 16,6-3 128-16,2 1-128 0,-1-2 0 0,-7 4 0 15,6-4 128-15,-6 4-128 0,7-3 0 0,-7 3 0 16,0 0 0-16,8-4 0 0,-8 4 144 0,6-2-144 16,-6 2 0-16,8-4 144 0,-8 4-144 0,8-3 0 15,-2 3 0-15,-6 0 0 0,0 0 0 0,0 0 0 16,7-4 0-16,-1 2 128 0,1-2-128 0,-7 4 0 16,7-3 0-16,-7 3 0 0,6-4 0 0,1 0 0 15,-7 4 0-15,8-5 0 0,-8 5 0 0,7-1 0 16,0-2 0-16,-7 3 0 0,8-4 176 0,-2 1-48 15,-6 3-128-15,8 0 192 0,-8 0 16 0,7-3 0 16,-7 3 0-16,8-3 0 0,-8 3-208 0,6-1 0 16,-6 1 128-16,8-3-128 0,-8 3 0 0,8-4 128 15,-8 4-128-15,8 0 0 0,0-3 0 0,-2-1 0 0,-6 4 0 0,7-2 0 16,-1-1 0-16,-6 3 0 16,0 0 0-16,7-1 0 0,-1-2 0 0,1-1 0 0,-7 4 0 0,6-2 0 15,1-2 0-15,0 1 0 0,-1 2 0 0,1-2 0 16,-1-1 0-16,1 2 0 0,-7 2 0 0,8-3 0 15,-2 2 0-15,1-2 0 0,-1-1 0 0,3 2 0 16,-9 2 128-16,8-3-128 0,-8 3 0 0,8-1 0 0,-1-2 0 16,-7 3 0-16,6-4 0 0,1 2 0 15,-1-2 0-15,1 1 0 0,-7 3 0 0,6-1 0 0,0-2 0 0,-6 3 0 16,6-4 0-16,1 2 0 0,-7 2 0 0,6-4 0 16,1 1 0-16,-1-1 0 0,1 0 0 0,-2-1 0 15,-5 5 0-15,8-4 0 0,-1 1 0 0,-2-1 0 16,0 0 0-16,-5 4 0 0,8-2 0 0,-2-2 0 15,0-1 0-15,-6 5 0 0,8-4 0 0,-2 0 128 16,-6 4-128-16,0 0 0 0,11-4 0 0,-6 1 0 16,0-3 0-16,-5 6 0 0,7-4 0 0,-1 1 0 15,1-1 0-15,1 2 0 0,-3-2 0 0,0 1 0 16,3-1 0-16,-2 2 0 0,-6 2 0 0,7-4 0 16,1 1 0-16,-2-1 0 0,1 0 0 0,0 2 0 15,-1-2 0-15,-6 4 0 0,8-3 0 0,-2-1 0 16,1 1 0-16,-7 3 0 0,8 0 0 0,0-2 0 15,0 0 0-15,-1 0 0 0,0 1 0 0,0-2 0 16,-1 3 0-16,1-3 0 0,-7 3 0 0,7 0 0 16,1-1 0-16,-8 1 0 0,7-3 0 0,-1 1 0 15,-6 2 0-15,8-4 0 0,0 1 128 0,-1 2-128 0,-1 1 0 0,1-3 0 16,1 1 0-16,-2 0 0 0,1 0 0 16,-1 2 0-16,1-3 0 0,1 2 0 0,-2-2 0 0,3 1 0 15,-1 0 0-15,0 2 0 0,0-2 0 0,-1 0 0 16,-2 0 0-16,1 2 0 0,1-3 0 0,1 3 0 15,-2-1 0-15,1 1 0 0,-7 0 0 0,6-3 0 16,1 1 0-16,-1 2 0 0,-6 0 0 0,7-4 0 16,0 1 0-16,-1 2 0 0,2-2 0 0,-1-1 0 15,-2 2 0-15,0-1 0 0,0-1 0 0,-5 4 0 0,7-1 0 0,-1-2 0 16,-6 3 0-16,0 0 0 0,7-3 0 0,-7 3 0 16,8-1 0-16,-8 1 0 0,6-3 0 0,-6 3 0 15,0 0 0-15,0 0 0 0,8 0 0 0,-8 0 0 16,0 0 0-16,0 0 0 0,8 0 0 0,-8 0 0 15,0 0 0-15,0 0 0 0,0 0 0 0,8 0 0 16,-8 0 0-16,0 0 0 0,0 0 0 0,0 0 0 16,0 0 0-16,0 0 0 0,6-2 0 0,-6 2 0 15,0 0 0-15,0 0 0 0,0 0 0 0,0 0 0 16,7-1 0-16,-7 1 0 0,0 0 0 0,0 0 0 16,0 0 0-16,0 0 0 0,0 0 0 0,7-3 0 15,-7 3 0-15,0 0 0 0,0 0 0 0,6 0 0 16,-6 0 0-16,7-4 0 0,-7 4 0 0,6-3 0 15,-6 3 0-15,0 0 0 0,0 0 0 0,7-2 0 16,-7 2 0-16,6-2 0 0,-6 2 0 0,7-2 0 16,-7 2 0-16,0 0 0 0,0 0 0 0,6-3 0 15,-6 3 0-15,0 0 0 0,7-1 0 0,-7 1 0 16,6-7 0-16,-6 7 0 0,0 0 0 0,7-2 0 0,0 0 0 0,-7 2 0 16,0 0 0-16,7-2 0 0,0-1 0 0,-7 3 0 15,0 0 0-15,0 0 0 0,7 0 0 0,-7 0 0 16,0 0 0-16,0 0 0 0,0 0 0 0,0 0 0 15,7 0 0-15,-7 0 0 0,0 0 0 0,0 0 0 16,0 0 0-16,0 0 0 0,0 0 0 0,0 0 0 16,0 0 0-16,0 0 0 0,8 3 0 0,-8-3 0 0,0 0 0 0,0 0 0 15,0 0 0-15,0 0 0 0,5 4 0 0,-5-4 128 16,4 6-128-16,-4-6 0 16,0 0 0-16,0 0 0 0,3 9 0 0,-3-9 0 0,0 0 0 0,0 0 0 15,1 7 0-15,-1-7 0 0,0 0 0 0,2 8 0 16,-2-8 0-16,0 9 0 0,0-9 0 0,0 0 0 15,0 7 0-15,0-7 0 0,0 0 0 0,1 7 0 16,-1-7 0-16,0 10 0 0,0-10 0 0,0 6 0 16,0-6 0-16,0 0 0 0,0 0 0 0,0 0 0 15,1 7 0-15,-1-7 0 0,0 6 0 0,0 2 0 16,0-1 0-16,0-7 0 0,0 0 128 0,0 9-128 16,0-3 0-16,0-6 0 0,0 0 0 0,-1 7 0 15,1-7 0-15,0 8 0 0,0-8 0 0,0 9 0 16,0-9 0-16,-1 7 0 0,1-7 0 0,0 9 0 0,-2-3 0 0,2-6 0 15,0 8 0-15,0-1 0 0,-1 2 0 0,0-3 0 16,1-6 0-16,-2 7 0 0,2-7 0 0,-1 10 0 16,1 1 0-16,0-5 0 15,0-6 0-15,0 10 0 0,0-4 0 0,0 2 0 16,0-8 0-16,0 7 0 0,-1 2 0 0,1-1 0 0,1-2 0 0,-1 1 0 16,0-7 0-16,1 6 0 0,1 1 0 0,-2-1 0 15,0-6 0-15,0 7 0 0,0-1 0 0,0-6 0 16,0 7 0-16,0-1 0 0,0 1 0 0,0 1 0 15,0-2 0-15,1 1 0 0,-1-7 0 0,-1 9 0 16,1-9 0-16,0 7 0 0,0-7 0 0,0 6 0 16,-2 2 0-16,2-1 0 0,0-7 0 0,-1 9 0 15,-2-3 0-15,3-6 0 0,0 7 0 0,0 3 0 0,0-10 0 0,-1 7 0 16,1-1 0-16,0-6 0 0,0 0 0 0,0 0 0 16,1 7 0-16,1 0 0 0,-2-7 0 0,0 6 0 15,0-6 0-15,1 8 0 0,-1-8 0 0,1 7 128 16,-1-1-128-16,0-6 0 0,2 9 0 0,-2-9 0 15,0 7 0-15,1 3 0 0,-1-10 0 0,1 7 0 16,-1-7 0-16,2 8 0 0,-2-8 0 0,0 9 0 16,0-9 0-16,-2 6 0 0,2-6 0 0,0 7 0 15,0-7 0-15,0 0 0 0,0 9 0 0,0-9 0 16,0 0 0-16,2 8 0 0,-2-8 0 0,1 7 0 16,-1-7 0-16,1 6 0 0,-1-6 0 0,0 0 0 15,2 9 0-15,-2-9 0 0,0 0 0 0,0 0 0 0,0 0 0 0,0 0 0 16,1 7 0-16,-1-7-128 0,0 0 128 0,0 0 0 15,0 0 0-15,0 0 0 0,0 0 0 0,0 0 0 16,0 0-128-16,0 0 128 16,0 0 0-16,0 0 0 0,0 0 0 0,0 0 0 0,0 0 0 0,0 0 0 15,0 0-384-15,0 0 16 16,-1-7 16-16,1 7 0 16,0 0-1152-16,0 0-224 0,0 0-64 0,-2-6-11696 0</inkml:trace>
  <inkml:trace contextRef="#ctx0" brushRef="#br0" timeOffset="-171321.89">28940 6090 7359 0,'0'0'656'0,"0"0"-528"16,0 0-128-16,0 0 0 0,0 0 2448 0,0 0 464 16,0 0 96-16,0 0 0 0,3-7-1152 0,0 0-224 15,-1 1-48-15,2 2-16 0,-1-3-336 0,-3 7-64 16,4-6-16-16,-4 6 0 0,5-7-352 0,0 3-80 16,-5 4-16-16,7-2 0 0,-7 2 64 0,6-4 0 15,-6 4 0-15,8-3 0 0,-8 3-64 0,8 0 0 16,-8 0 0-16,8 0 0 0,-8 0-80 0,8 5-32 0,-2-1 0 0,1 0 0 15,-1 3-32-15,1-1-16 0,-3 1 0 0,0-3 0 16,2 2-96-16,-1 4-32 0,-1-4 0 0,0 5 0 16,2-1-48-16,-1-1-16 0,0 2 0 0,3-2 0 15,-2 1-96-15,1 0-32 0,0 0 0 0,-4 1 0 16,3-1-48-16,0-1-16 0,1 2 0 0,-1-2 0 16,1-3-160-16,1 2 160 0,0-1-160 0,-1-1 160 0,1 1-160 0,0-4 0 15,1 0 0-15,1 0 0 0,-1-2 0 0,-1 2 0 16,-1-3 0-16,1-3 0 15,0 2-1232-15,-1-5-336 0,-1-1-64 0,-1 0-10544 16,-1 1-2112-16</inkml:trace>
  <inkml:trace contextRef="#ctx0" brushRef="#br0" timeOffset="-171113.37">29206 6027 6447 0,'0'0'576'0,"-8"5"-576"16,2 1 0-16,-2 2 0 0,-1 5 5472 0,-2-2 992 15,-1 2 192-15,-1 0 32 0,0 0-3616 0,0 4-736 16,-1-1-144-16,1 1-16 0,1 0-1088 0,0 0-192 16,-2 3-64-16,-1-1 0 0,3 1-448 0,1-6-80 15,0 2-32-15,2-3 0 0,1-2-112 0,0-1-32 16,2-1 0-16,2-2 0 0,4-7-128 0,0 0 128 16,0 0-128-16,0 0 128 0,0 0-128 0,0 0 128 15,0 0-128-15,9-5-12720 0,1-1-2624 0</inkml:trace>
  <inkml:trace contextRef="#ctx0" brushRef="#br0" timeOffset="-170106.85">30023 5250 12543 0,'0'0'560'0,"0"0"112"0,0 0-544 0,0 0-128 16,0 0 0-16,0 0 0 0,0 0 1472 0,0 0 272 16,0 0 48-16,0 0 16 0,0 0-352 0,0 0-80 15,0 0-16-15,0 0 0 0,-4 4 352 0,2 3 64 16,-1-1 16-16,1 3 0 0,-1-2-640 0,0 3-128 15,1-1-32-15,-1-1 0 0,2 1-432 0,-1 2-96 16,2-2-16-16,0-1 0 0,2-1-176 0,-1 3-32 16,0-3-16-16,2 2 0 0,0-3-64 0,1 1-16 15,1-1 0-15,0-2 0 0,0 3-16 0,1-3-128 16,-6-4 192-16,7 2-64 0,1-2-128 0,0 3 0 16,-8-3 0-16,9-3 128 0,-1 1-128 0,-1-2 0 15,1 0 0-15,-2-3 0 0,-1 1 0 0,1-3-144 16,-3 1 144-16,3-1 0 0,0-2-144 0,-2-1 144 0,-1 2 0 0,1-1-144 15,0 1 144-15,-2 1 0 0,1-2 0 0,-2 2 0 16,1 1 0-16,-1 2 0 0,-1-1 0 0,0 7-128 16,0 0 128-16,0 0 0 0,-1-4 0 0,1 4-128 15,0 0 128-15,0 0 0 0,0 0 0 0,0 0 0 16,0 0 192-16,0 0-16 0,0 0-16 0,-2 8 0 16,1 1 256-16,1 2 48 0,0 2 16 0,1 0 0 15,-1-3 96-15,-1 6 0 0,2-1 16 0,1 2 0 16,-1-2-80-16,0 0-32 0,0 0 0 0,1 2 0 0,-1-1-144 0,0-1-16 15,-1 0-16-15,2 2 0 0,-1-4-128 0,0 2-32 16,-3-6 0-16,0 1 0 0,1 4-144 0,-2-5 0 16,1-1 0-16,-2-2 0 0,-1 3 0 0,1-2 0 15,-1-3 0-15,-1 2 0 0,0-2 0 0,-2-1 0 16,0 1 0-16,-1-2 0 0,-2-2-144 0,0 0 144 16,-3-2 0-16,1 0 0 15,0 0-896-15,-1-5-80 0,1 3-16 0,0-1-11552 16,1-1-2320-16</inkml:trace>
  <inkml:trace contextRef="#ctx0" brushRef="#br0" timeOffset="-168906.99">28944 4881 2751 0,'0'0'256'0,"0"0"-256"16,0 0 0-16,0 0 0 0,0 0 2688 0,0 0 480 16,0 0 96-16,0 0 32 0,0 0-1936 0,0 0-384 15,0 0-80-15,0 0 0 0,3-7-192 0,-3 7-16 16,0 0-16-16,0 0 0 0,0 0-96 0,0 0-32 15,0 0 0-15,0 0 0 0,0 0-288 0,0 0-48 16,0 0-16-16,0 0 0 0,0 0-192 0,0 0 128 16,0 0-128-16,0 0 0 0,0 0 0 0,0 0 0 0,0 0 0 0,0 0 0 15,0 0 576-15,0 0 0 16,0 0 16-16,0 0 0 0,0 0-336 0,0 0-64 0,0 0 0 0,0 0-16 16,0 0-176-16,0 0 160 15,0 0-160-15,0 0 160 0,0 0-160 0,0 0 0 0,0 0 0 0,0 0 128 16,0 0-128-16,0 0 0 15,0 0 0-15,0 0 0 0,0 0 0 0,0 0 128 0,0 0-128 0,0 0 0 16,4-6 0-16,-4 6 0 0,0 0 0 0,0 0 0 16,0 0 0-16,0 0 0 0,4-4 0 0,-4 4 0 15,0 0 0-15,0 0 0 0,0 0 0 0,4-4 0 16,-4 4 0-16,0 0 0 0,2-5 0 0,-2 5 0 16,0 0 0-16,0 0 0 0,0 0 0 0,0 0 0 15,4-7 0-15,-4 7 0 0,0 0 0 0,0 0 0 16,0 0 0-16,0 0 0 0,4-4 0 0,-4 4 0 0,0 0 0 0,0 0 0 15,0 0 0-15,0 0 0 0,0 0 352 0,0 0-16 16,0 0 0-16,0 0 0 0,0 0 240 0,0 0 32 16,0 0 16-16,0 0 0 0,4 7 256 0,-1 3 48 15,-3-3 16-15,0 3 0 0,0 2 0 0,-2-2 0 16,1 3 0-16,0-2 0 0,-2-1-304 0,2 0-64 16,-1 0-16-16,0 1 0 0,-1-2-432 0,2 1-128 15,0-3 0-15,-1 2 0 0,1-3 0 0,1-6 0 16,0 0 0-16,0 0 0 0,0 0 272 0,0 0 0 15,0 0 0-15,0 0 0 0,0 0-272 0,0 0 0 16,0 0 0-16,0 0 0 0,0 0 128 0,0 0-128 16,0 0 0-16,0 0 0 15,0 0-1408-15,0 0-320 0,0 0-80 0,0 0-14064 0</inkml:trace>
  <inkml:trace contextRef="#ctx0" brushRef="#br0" timeOffset="-157131.28">31482 5050 20271 0,'0'0'896'0,"0"0"192"0,0 0-880 0,0 0-208 16,0 0 0-16,0 0 0 0,0 0 1712 0,0 0 288 15,0 0 64-15,0 0 16 0,0 0-1104 0,0 0-208 16,3-7-64-16,-3 7 0 0,0 0-112 0,3-6-16 16,-3 6-16-16,0 0 0 0,0 0-112 0,5-6-32 15,-5 6 0-15,0 0 0 0,0 0 416 0,6 0 96 16,-6 0 16-16,7 3 0 0,-2 1 416 0,0 5 96 16,1-2 16-16,-2 3 0 0,-2-1-704 0,-1 2-128 15,3 2-16-15,-1 0-16 0,0 0 64 0,1 1 16 0,-2 0 0 0,2-1 0 16,0 0-432-16,0 0-96 0,0 0-16 0,1 1 0 15,-1-5-144-15,3 2 0 0,-1-1 144 0,2 0-144 16,0-4 0-16,0 1 0 0,-2-1-192 0,2-2 64 16,0 3 128-16,1-5 256 0,-1 0-64 0,1-2-16 15,-2-2-832-15,1 0-176 0,-2-1-16 16,1 2-16-16,-2-6-2144 0,0 2-416 0,-1-2-96 0,0 2 0 0</inkml:trace>
  <inkml:trace contextRef="#ctx0" brushRef="#br0" timeOffset="-156922.36">31595 5071 37087 0,'-10'10'816'0,"6"-3"160"0,-2 2 48 0,1-1 16 0,-3 3-832 0,0 0-208 16,1-1 0-16,-3 4 0 0,1-1 1472 0,1 0 240 16,0 0 48-16,1 1 16 0,0 2-1168 0,1-3-224 0,-2 1-64 0,1 0 0 15,1 1-160-15,0 0-32 0,1 0-128 0,0 0 192 16,1 0-192-16,0-1 0 0,1-4 0 0,2 1 0 15,0-5 0-15,1 1-128 16,0-7 128-16,0 0 0 16,0 0-1984-16,0 0-352 0,6 0-64 0,2-3-16 0</inkml:trace>
  <inkml:trace contextRef="#ctx0" brushRef="#br0" timeOffset="-156491.45">31839 5090 32703 0,'0'0'1456'0,"0"0"288"0,0 0-1392 0,6 4-352 16,-6-4 0-16,8 3 0 0,0-3 2112 0,0 2 368 0,-2 0 64 0,2-2 16 16,-1 0-1536-16,1 0-320 0,-1 0-48 0,1 0-16 15,-1 0-448-15,1 0-192 16,-1 0 128-16,1 0-128 0,-8 0 128 0,8 0-128 0,-1 0 128 0,-1 2-128 31,-6-2-1664-31,0 0-400 0,4 4-96 0,-4-4-9776 0,0 0-1952 0</inkml:trace>
  <inkml:trace contextRef="#ctx0" brushRef="#br0" timeOffset="-156295.36">31853 5200 18655 0,'0'0'832'0,"0"0"160"0,0 0-800 15,0 0-192-15,0 0 0 0,0 0 0 0,0 0 2688 0,0 0 512 16,4 7 80-16,-4-7 32 0,0 0-1264 0,6 6-240 16,1 1-48-16,0-1-16 0,-7-6-672 0,0 0-144 15,9 4-32-15,0-1 0 0,0-3-352 0,0 1-80 16,2 2-16-16,-1-3 0 0,1 0-256 0,-1 0-48 15,1 0-16-15,-1 3 0 0,1-3-128 0,-2 0 0 16,0 0 0-16,0-3 0 16,-1 3-1600-16,1-3-368 0,0 2-64 0,-1-2-16 0</inkml:trace>
  <inkml:trace contextRef="#ctx0" brushRef="#br0" timeOffset="-155714.08">32369 5030 10127 0,'0'0'448'0,"0"0"96"16,0 0-544-16,0 0 0 0,3 7 0 0,1-1 0 0,-1 2 6144 0,-3-8 1136 15,3 9 208-15,-3-9 64 0,1 8-5120 16,1 1-1008-16,-2-9-208 0,0 7-32 0,0-7-752 0,0 0-160 16,-2 6-16-16,2-6-16 0,0 0-240 0,0 0 0 15,0 0 0-15,0 0 0 0,0 0 0 0,0 0 0 16,0 0-144-16,0 0 144 0,0 0 0 0,0 0-144 15,0 0 144-15,0 0 0 0,0-6 0 0,0 2 0 16,0-3 0-16,0 7 0 0,-2-5 0 0,2 5-160 16,-7-4 160-16,2 0 0 0,5 4-128 0,-7 0 128 15,0 3 0-15,-1-2 0 0,-1 2 0 0,1 5 0 16,0-2 0-16,0 3 0 0,0 2 144 0,2-2-16 16,-1 4 0-16,0-3 0 0,1 4 0 0,1-4-128 15,-1 3 192-15,3 0-64 0,0-2-128 0,0 2 0 0,2 0 0 16,1-3 128-16,1 1 64 0,1 1 16 15,-1-2 0-15,2-2 0 0,-1 4-48 0,2-2-16 0,0 1 0 0,1-2 0 16,2-3 16-16,-1 2 0 16,0-1 0-16,0-1 0 0,2 1-160 0,1-4 0 0,0 1 0 0,2-2 128 15,-1-2-128-15,2 1 0 16,1-1 0-16,-1-1 0 0,0 1 0 0,0 0 0 16,-2-5 128-16,2 1-128 0,1 0-272 0,0-3-96 0,0 1-16 0,-1-1 0 31,0 1-2192-31,-2-1-448 0,-1 1-96 0,-1-1-16 0</inkml:trace>
  <inkml:trace contextRef="#ctx0" brushRef="#br0" timeOffset="-155163.28">32721 5103 10127 0,'0'0'448'0,"0"0"96"0,0 0-544 0,0 0 0 15,0 0 0-15,0 0 0 0,0 0 4240 0,0 0 752 16,0 0 128-16,0 0 48 0,0 0-3648 0,0 0-736 16,0 0-144-16,0 0-16 0,0 0-464 0,0 0-160 15,4-6 0-15,0-1 144 0,-4 7-16 0,4-6-128 16,0 2 192-16,-4 4-64 0,7-7 528 0,-2 5 112 16,0-2 0-16,-5 4 16 0,7-3 192 0,-1 2 48 0,-6 1 0 0,8 1 0 15,-8-1-256-15,8 3-64 16,0-2 0-16,-2 4 0 0,-6-5-304 0,8 4-64 0,-8-4-16 0,7 7 0 15,-1 2-80-15,-1-1-32 0,-3 1 0 0,0-1 0 16,1 4 0-16,-3-2 0 0,-1 1 0 0,-1-1 0 16,0 3-16-16,-2-2 0 0,-1 0 0 0,-1 0 0 15,1-1-64-15,-1-1-128 0,-2 2 176 0,0-2-176 16,0-2 0-16,-1-1 0 0,0-2 0 0,1 0 0 0,-1-1 0 0,1-3 0 16,0 0-192-16,0 0 192 0,0 0 0 15,0-3 0-15,2-1-128 0,-1 2 128 0,2-5 0 0,1 0-144 16,0 0 144-16,3 0-128 0,0-2 128 0,2 1 0 15,1-4 0-15,2 2 0 0,2 1 0 0,-1-2 144 16,1 1-144-16,2-1 0 0,0 1 0 0,1 0-176 16,0 0 0-16,2 1 0 15,-1-2-2704-15,2 5-528 0</inkml:trace>
  <inkml:trace contextRef="#ctx0" brushRef="#br0" timeOffset="-154711.58">33078 5073 6447 0,'0'0'272'0,"0"0"80"0,6 2-352 0,1 0 0 15,-7-2 0-15,6 0 0 0,1-2 5152 0,-7 2 960 16,0 0 192-16,0 0 32 0,0 0-4272 0,0 0-848 0,0 0-192 0,0 0-16 15,-7 0-384-15,-1 2-80 0,-1-2-16 0,-1 3 0 16,-2-2-80-16,0 4-32 0,-1-1 0 0,1 3 0 16,2-3-48-16,-1 2-16 0,2-2 0 0,1 1 0 15,0 2 80-15,2 0 16 0,-1-1 0 0,3-2 0 16,0 3 240-16,2-1 48 0,0 1 16 0,2-7 0 0,-1 6-160 16,1-6-16-16,3 8-16 0,-3-8 0 0,4 7-192 0,0 2-48 15,1-3 0-15,1 1 0 0,1-3-160 0,2 0-32 16,2-2-128-16,-1 2 192 0,-1 2-192 0,0-3 0 15,1-1 128-15,-1 3-128 0,-1-1 0 0,-2-1 0 16,1 1 0-16,-7-4 0 0,5 6 256 0,-1-2-32 16,-4-4-16-16,1 9 0 0,-1-2 0 0,-1 3 0 15,-2-3 0-15,-1-1 0 0,0 3-208 0,-2-3 0 16,-2 0 0-16,0-1 0 0,-1-1 0 0,-1 0 0 16,-1 2 0-16,1-5 0 0,-1 1-128 0,2 1 128 15,0-3 0-15,0-3 0 0,-1 1-368 0,1-2 48 16,1 0 0-16,3-1 0 15,1 1-3040-15,3-3-608 0</inkml:trace>
  <inkml:trace contextRef="#ctx0" brushRef="#br0" timeOffset="-152044.78">33452 5183 3679 0,'0'0'320'0,"0"0"-320"0,0 0 0 0,0 0 0 15,0 0 2432-15,0 0 400 0,0 0 96 0,0 0 16 0,0 0-784 0,0 0-160 16,0 0-16-16,0 0-16 0,4-6-256 0,1 2-48 16,-5 4-16-16,4-5 0 0,1-2-560 0,-1 3-128 15,-1-2 0-15,0-1-16 0,-1 0-480 0,1 0-80 16,-2-3-32-16,0 1 0 0,1-1-352 0,0-1 0 16,-2 1 0-16,0 1 0 0,-1-2 0 0,-2 5 0 15,1-1 0-15,-1 1 0 0,-1-1 0 0,0 0 0 16,-1 6 0-16,0-2-128 0,-2 1 128 0,1 2 0 15,-1 0 0-15,-1 5 0 0,-1-1 256 0,-1 4 16 16,1 5 16-16,-6 3 0 0,-1-2 512 0,5 2 96 16,-1-3 32-16,-1 0 0 0,0 1-416 0,-2 0-64 15,1-1-32-15,1 0 0 0,0 0-240 0,2 0-48 16,1 1-128-16,1-1 192 0,2-2-32 0,0 5-16 16,2-3 0-16,3 0 0 0,2 0 112 0,1-3 32 15,2 3 0-15,3-2 0 0,-1 2-32 0,1-6 0 16,0 0 0-16,2 0 0 0,1 0-96 0,2-1-32 15,-1 1 0-15,3-1 0 0,-1-3-128 0,2-2 0 16,-1 2 0-16,-1-6 0 16,0 2-368-16,0-4-48 0,-2-2-16 0,2-1 0 15,0-1-160-15,-2-4-48 0,1-2 0 0,-2 2 0 0,1-4 224 0,1 2 32 0,-1-2 16 0,-2 2 0 16,0 0 176-16,-1-1 48 0,-2 1 0 0,-1 2 0 16,0 0 16-16,-2 0 0 0,0-1 0 0,-4 1 0 15,2-1 128-15,-1 1-208 0,-3 0 80 0,0 0 128 16,0 3-192-16,-1 3 192 0,0 1-192 0,0-1 192 15,-2 3-192-15,1 2 192 0,6 2-160 0,-8 2 160 0,0 2 0 16,0-1 0-16,1 3 0 0,1-2 0 16,-1 3 384-16,1-1-16 0,-1 3-16 0,1-1 0 0,0-1-16 0,1 2 0 15,1-1 0-15,0-2 0 0,2 4-48 0,0-4-16 16,2-6 0-16,0 7 0 0,0 1 112 0,0-8 32 16,3 6 0-16,1 1 0 0,-4-7 112 0,6 6 32 15,1-3 0-15,-2 1 0 0,3 0-288 0,0-2-48 16,1-2-16-16,0 3 0 0,0-3-208 0,2-3 0 15,1 1 128-15,2 0-128 0,1-3 0 0,0 1 0 16,1 0 0-16,0-2 0 16,-1-1-176-16,0 1 176 0,-2-5-160 0</inkml:trace>
  <inkml:trace contextRef="#ctx0" brushRef="#br0" timeOffset="-150476.72">29083 5503 15663 0,'0'0'336'0,"0"0"80"0,0 0 16 0,0 0 16 0,0 0-448 0,0 0 0 0,0 0 0 0,0 0 0 16,0 0 1104-16,8-4 144 0,-8 4 32 0,0 0 0 0,4-5-880 0,0-2-160 16,-4 7-48-16,2-4 0 15,-2 4-192-15,3-6 0 0,-3 6 0 0,1-7 0 16,-1 1 0-16,0 6 0 0,0 0 0 0,-2-7 0 0,-2 0 0 0,0 4 0 16,4 3 0-16,-4-3 0 0,-1-1 0 0,5 4 0 15,0 0 0-15,-7-4 0 0,1 4 192 0,-1 0 0 16,0 0 0-16,1 4 0 0,-1 0 368 0,2 1 64 15,-1 2 16-15,0-2 0 0,1 1 48 0,0 4 16 16,-2-4 0-16,2 5 0 0,0-2-352 0,0-1-64 16,-1 3-16-16,2-3 0 0,-1-1-272 0,1 2 128 15,0-2-128-15,3 0 0 0,-2 3 240 0,2-4-64 16,0 1-16-16,1-1 0 0,0-6-160 0,1 7 192 16,-1-7-192-16,4 8 192 0,-4-8-192 0,0 0 128 15,7 6-128-15,-1 1 128 0,-6-7 0 0,8 4 0 16,1 1 0-16,-1-5 0 0,1 4-128 0,-1-2 0 15,0-2 0-15,0 2-176 0,1 0 176 0,0-2 0 16,0 0 0-16,2 0 0 0,1-2 0 0,-2 0 0 16,-2 2 0-16,0-2 0 0,0-1 0 0,1 2-128 15,-1-2 128-15,-1-1-128 0,3 2 128 0,-3-2-128 0,1 1 128 0,0-1-128 16,-3-2 128-16,1 2-128 0,-1-3 128 0,0 1-128 16,-1-1 128-16,0-2 0 0,-1 2 0 0,1 0 0 15,-2-3 0-15,-1 0-128 0,-1 1 128 0,0-2-128 16,-1 5 128-16,0-2-128 0,-2-1 128 0,-1 2-128 15,-1-2 128-15,-1 2 0 0,-2 1 0 0,1 2 0 16,1 0 0-16,-2 1-128 0,0 0 128 0,0 3-128 16,0-3 128-16,0 2 0 0,0 1 0 0,1 0 0 0,-1 0 0 0,0 1 0 15,-1-1 0-15,1 3 0 16,1-3 0-16,-1 3 0 0,1 0 0 0,7-3 0 0,-7 0 0 0,2 4 0 16,5-4 0-16,0 0 0 0,-7 4 0 0,7-4 0 15,0 0 0-15,-4 6 0 0,4-6 416 0,0 0 112 16,-1 10 32-16,1-10 0 0,0 6-96 0,0-6-16 15,1 9 0-15,2-2 0 0,1-3-128 0,0 2-48 16,-4-6 0-16,6 7 0 0,3-3-112 0,1 2-32 16,-1-2 0-16,-1-1 0 0,0-3-128 0,-1 3-176 15,1-2 48-15,0-1 0 0,0 0 128 0,0-1 0 16,0-2 128-16,0 3-128 0,-1-3 0 0,1 2-128 16,-8 1 0-16,7-5 0 0,-1 1-64 0,1 0 0 15,-2-1 0-15,-5 5 0 16,0 0-880-16,5-4-176 0</inkml:trace>
  <inkml:trace contextRef="#ctx0" brushRef="#br0" timeOffset="-146841.08">31490 5940 18655 0,'0'0'400'0,"0"0"96"0,0 0 16 0,0 0 16 0,0 0-528 0,0 0 0 15,0 0 0-15,0 0 0 0,0 0 2112 0,0 0 304 16,0 0 64-16,0 0 16 0,0 0-1440 0,0 0-288 0,0 0-48 0,0 0-16 16,0 0-352-16,0 0-80 0,0 0-16 0,-4 5 0 15,0 2-48-15,4-7-16 0,-4 8 0 0,4-8 0 16,-5 6 256-16,1 4 64 0,0-4 0 0,0 2 0 16,2 1 144-16,-1-2 48 0,-1 3 0 0,2 1 0 15,-1 0 48-15,2 0 16 0,-1 2 0 0,2-2 0 16,0-2-384-16,0-1-64 0,0 2 0 0,2-1-16 15,-1 2-112-15,2-2 0 0,-2-3-16 0,2 1 0 0,-3-7-176 16,5 6 192-16,0 1-192 0,0-3 192 0,-5-4-192 0,7 4 128 16,-7-4-128-16,8 3 128 0,0-3-128 0,1 0 0 15,0-3-160-15,0-1 160 0,0 0-128 0,2-3 128 16,0-2 0-16,0-1-144 0,-1 1 144 0,1-2-128 16,-1 2 128-16,0 1-128 0,-1-5 128 0,-1 3 0 15,-1-3-144-15,0 2 144 0,-2-1 0 0,0-1 0 16,-1 1-144-16,-1 1 144 0,0-3-144 0,-1 4 144 15,0 0-208-15,-1 0 80 0,-1 2 128 0,0 2 0 16,0-1 128-16,0 7-128 0,0 0 0 0,0 0 0 16,0 0 0-16,0 0 0 0,0 0 176 0,-3 8-48 15,-1 1 0-15,2 5 0 0,-1-1 208 0,2 1 48 16,-1 4 0-16,1-1 0 0,0 3 64 0,1-2 0 16,0 5 16-16,0 0 0 0,0 1 64 0,1-1 16 15,0 0 0-15,2 0 0 0,-2 1-144 0,2-1-16 16,-2 0-16-16,1-2 0 0,-1-2-192 0,0 2-48 15,-1-1 0-15,0-1 0 0,-1 1-128 0,0 0 160 16,-2-3-160-16,-1 0 160 0,0-1-160 0,-1-2 0 0,-3 2 0 0,0-2 0 16,2-5 0-16,-2 2-176 0,-3-5 176 0,1 3-192 15,-2-5 192-15,0 0-128 0,0-1 128 0,-1-3-128 16,2 0 0-16,-1-3 0 16,0-3 0-16,2-1 0 15,-1-1-368-15,2-1-64 0,0-1-16 0,2-1 0 16,2-2-2352-16,2 0-464 0,-2-13-112 0,5 0-16 0</inkml:trace>
  <inkml:trace contextRef="#ctx0" brushRef="#br0" timeOffset="-146221.09">31852 6003 33855 0,'0'0'752'0,"0"0"144"0,0 0 48 0,8 0 0 0,-8 0-752 0,9 0-192 16,-3 0 0-16,2 0 0 0,0 0 1264 0,0 0 208 15,0 0 64-15,0 0 0 0,-1 0-976 0,1 0-192 16,0 0-48-16,0 0 0 0,0 0-144 0,1 3-48 16,-9-3 0-16,8 2 0 0,0 0-128 0,-2 2 0 15,0 1 0-15,-6-5 0 16,5 4-3648-16,-5-4-768 0,0 0-160 0,-2 6-32 0</inkml:trace>
  <inkml:trace contextRef="#ctx0" brushRef="#br0" timeOffset="-146022.49">31853 6137 32015 0,'0'0'1408'0,"7"5"320"0,0-1-1392 0,1 0-336 0,0 1 0 0,1-4 0 16,-1 2 2064-16,1-3 352 0,-1 3 64 0,0-2 16 15,1-1-1696-15,0 0-336 0,1 0-64 0,-1 0-16 16,0 0-208-16,0 0-48 0,0 0-128 0,-1 0 192 16,-1 0-192-16,-1 0 0 0,2 0 0 0,0 0 0 15,-8 0-2256-15,6 0-560 0,8 0-96 0,-14 0-32 0</inkml:trace>
  <inkml:trace contextRef="#ctx0" brushRef="#br0" timeOffset="-144702.97">32391 6002 26255 0,'0'0'576'0,"0"0"112"0,0 0 16 0,0 0 64 0,-14-5-624 0,14 5-144 0,-8 0 0 0,-1 0 0 16,0 2 640-16,-1 2 112 0,1-1 16 0,1-1 0 15,1 2-416-15,0-2-80 0,-1 0-16 0,2 2 0 16,-1 1-96-16,2-1-32 0,0 0 0 0,5-4 0 16,-6 5 112-16,2-1 16 0,1 3 0 0,3-7 0 15,0 0 0-15,-2 7 0 0,2-7 0 0,-1 6 0 16,1-6 192-16,1 7 64 0,-1-7 0 0,5 6 0 0,-1-2-208 0,2 3-48 16,0-3 0-16,1-1 0 0,-1 3-256 0,3-2 0 15,3 0 0-15,0 2 0 0,0-1 416 0,0-1 32 16,1 3 0-16,-2-1 0 0,0 1-448 0,-1-1 128 15,-2 1-128-15,0 0 0 0,0-1 480 0,-1-1 16 16,-5 2 0-16,-1 2 0 0,-2-2 96 0,-1 2 32 16,-2-1 0-16,-2-2 0 0,0 3-496 0,-2-1-128 15,-1-1 0-15,0-1 0 0,-2 1 0 0,-1-1 0 16,1-3 0-16,-1 4 0 0,0-6 0 0,2 2 0 16,0-1 0-16,1-2 0 0,-1-2 0 0,2 2 0 15,0-3-128-15,1-1 128 0,1-3-128 0,2 1 128 16,1-1-128-16,2-1 128 15,0-1-1472-15,2 3-224 0,0-5-32 0,3 2-9168 16,2 1-1840-16</inkml:trace>
  <inkml:trace contextRef="#ctx0" brushRef="#br0" timeOffset="-144357.96">32634 6023 27647 0,'0'0'608'0,"0"0"128"0,0 0 32 0,0 0 0 0,0 0-624 0,0 0-144 0,2 6 0 0,1 1 0 0,-3-1 1664 0,1 2 320 16,-2 1 48-16,-1-2 16 0,1 2-864 0,0-1-160 15,-2 2-48-15,1 2 0 0,-1 3-400 0,0-2-64 16,1 0-32-16,0 0 0 0,0 1-112 0,1-1-32 16,-1 1 0-16,2-1 0 0,0 0-336 0,0-3 0 15,2 1 0-15,-1-2 0 0,0 0 272 0,-1-9-16 16,0 0 0-16,4 8 0 0,1-2-128 0,-5-6-128 16,0 0 144-16,9 0-144 15,-1 0-1600-15,2-3-432 0,-3 0-80 0,1-1-14720 0</inkml:trace>
  <inkml:trace contextRef="#ctx0" brushRef="#br0" timeOffset="-143888.65">32779 6027 7359 0,'0'0'656'0,"0"0"-528"15,3 9-128-15,-1 1 0 0,-1 0 5152 0,1 0 992 16,-1-1 208-16,0 2 48 0,1-1-3328 0,-1 3-640 0,-1 0-144 0,0 0-32 15,0 0-1232-15,0 2-240 0,-1-2-48 0,-1 0-16 16,1 0-304-16,1-2-64 0,0-2-16 0,0 1 0 16,0 1-160-16,-1-2-48 0,1-9 0 0,-2 10 0 15,2-3-128-15,0-7 0 0,0 0 0 0,0 0 0 16,0 0 0-16,0 0 0 0,0 0 0 0,0 0 0 16,0 0-144-16,0 0 144 0,0 0-192 0,4-7 192 0,-1-6 0 0,1 3-128 15,1-1 128-15,-1-2 0 0,0 0-240 0,0 0 16 16,0 0 0-16,1-1 0 15,0-2-624-15,1 0-128 0,0 2-32 0,1 1 0 16,-1 0-144-16,2-1-16 0,0 1-16 0,2 3 0 16,1 2 448-16,-1-1 96 0,0 2 0 0,-1 1 16 0,0 2 496 0,0 1 128 15,0 1 0-15,0 4 0 0,-1 1 0 0,0 1 0 16,-1-2 0-16,-1 6 0 0,1 1 800 0,-2 2 176 16,-1-1 48-16,-1 3 0 0,-2 3 192 0,0 1 64 15,0-1 0-15,1-2 0 0,-2 2-544 0,0-2-96 16,-2 0-32-16,1 1 0 0,1-4-272 0,0-1-48 15,0-1-16-15,0-1 0 0,0 1-272 0,0-9 0 16,0 0 0-16,0 0 0 0,3 8 0 0,-1-1 0 16,-2-7 0-16,0 0 0 0,0 0 0 0,10 2 0 15,-3-2 0-15,1 0 0 16,0 0-2032-16,0-2-400 0,0-2-96 0,0 0-16 0</inkml:trace>
  <inkml:trace contextRef="#ctx0" brushRef="#br0" timeOffset="-143271.91">33397 6142 23327 0,'0'0'1024'0,"7"-5"224"0,0 1-992 0,1-3-256 15,0-1 0-15,-1-1 0 0,-1-4 800 0,0 3 112 16,-3-3 32-16,1-3 0 0,0 1-752 0,-1-2-192 15,-2 2 0-15,-1-2 0 0,-2 4 0 0,-1-1 0 16,-1 0 0-16,0 5 0 0,-1 0 0 0,-2 3 0 16,1 1 0-16,-2 4 0 0,-1 2 752 0,0 2 112 15,-2 1 32-15,-1 2 0 0,1 3 32 0,-1 2 16 16,0 2 0-16,-1 0 0 0,0 2-192 0,1 2-48 16,0 1 0-16,3-4 0 0,0-1-80 0,2 3-32 15,0-1 0-15,0 0 0 0,0 0-32 0,2-5-16 16,1 3 0-16,0 6 0 0,2-5 96 0,0-1 32 15,2-2 0-15,2-2 0 0,0-1-672 0,2 1 0 0,1-3 0 0,2 1 0 16,1-1 0-16,0-2 0 16,1 0 192-16,4 2-64 0,0-3-128 0,0 0-176 0,-1-3 48 0,0 0 0 15,1 0 128-15,0-3-208 16,-1-3 80-16,1 2 128 0,-1-1-288 0,-1-1 64 0,1-3 16 0,0 0 0 16,0 1 64-16,-2-5 16 0,-1 0 0 0,-1 0 0 15,-2-4-64-15,-3 0-16 0,0-3 0 0,0-2 0 16,-3 1-64-16,-2-1-16 0,-3 1 0 0,0 1 0 15,0 3 288-15,-1 0 0 0,0 4 0 0,-1 3 0 16,1 0 0-16,-1 4 0 0,-1-1 0 0,2 5 0 16,6 2 0-16,-8 5 0 0,0-1 0 0,2 2 0 15,-1 1 0-15,2 3 0 0,1 0 0 0,-1 3 0 16,1 0 352-16,0 1 128 0,1-1 32 0,1 4 0 0,-1-4 0 0,2 3 0 16,1-1 0-16,1-2 0 0,0 0 192 0,2-3 32 15,-1-1 16-15,2 2 0 0,0-5-528 0,2-2-96 16,-1 2-128-16,1-2 176 0,2-2-176 0,0-1 0 15,0-1 0-15,1 0 128 0,0-3-128 0,2 0 0 16,1-1 0-16,1 0 0 0,0-3 0 0,0-2-176 16,1 0 48-16,1-1 0 15,-1-5-1792-15,-1 2-336 0,0-4-80 0,-2-1-16 0</inkml:trace>
  <inkml:trace contextRef="#ctx0" brushRef="#br0" timeOffset="-143067.28">32717 5799 49759 0,'0'0'1088'0,"0"0"240"0,0 0 32 0,0 0 48 0,0 0-1136 0,0 0-272 0,0 0 0 0,0 0 0 15,2-7 0-15,7 7 0 0,-1 2 0 0</inkml:trace>
  <inkml:trace contextRef="#ctx0" brushRef="#br0" timeOffset="-139551.4">28703 5504 9215 0,'0'0'400'0,"0"0"96"0,0 0-496 0,0 0 0 16,0 0 0-16,0 0 0 0,0 0 960 0,5-4 112 0,-5 4 16 0,0 0 0 15,0 0-208-15,6-4-48 16,-6 4 0-16,0 0 0 0,0 0 320 0,0 0 48 15,0 0 16-15,0 0 0 0,6-2 192 0,-6 2 64 0,0 0 0 0,7 2 0 16,-7-2 48-16,6 4 16 16,-6-4 0-16,7 7 0 0,-7-7-624 0,5 6-112 0,-1 3-32 0,0-1 0 15,-4-8-256-15,5 7-48 0,-1 2-16 0,0 2 0 16,-3-1-96-16,1-1-32 0,-1-1 0 0,0 1 0 16,-1-9-320-16,0 7 0 0,0 2 0 0,0-1-128 15,0-8 128-15,0 6 0 0,0-6 0 0,-2 7 0 16,2-7-128-16,0 0 0 0,-4 6 0 0,4-6 0 31,-5 4-720-31,5-4-144 0,-7 3-32 0,7-3 0 0,-7 3-4352 16,7-3-864-16,-7-6-176 0,1 2-48 0</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3:27:06.83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7083 13860 911 0,'0'0'0'0,"0"0"0"0,0 0 0 0,0 0 0 16,0 0 0-16,0 0 0 0,0 0 1952 0,0 0 304 16,-5 4 64-16,5-4 16 0,0 0-2016 0,-4 2-320 15,4-2-256-15,-5 2 64 0,-1 0-32 0,1-2 0 16,5 0 0-16,-6 0 0 0,-1 0 224 0,7 0 256 16,0 0-48-16,0 0-16 0,-6 0 960 0,6 0 192 15,0 0 48-15,0 0 0 0,-7 4-208 0,7-4-32 16,-7 3-16-16,7-3 0 0,0 0-432 0,0 0-96 15,-6 2-16-15,6-2 0 0,0 0-176 0,0 0-32 16,0 0-16-16,0 0 0 0,0 0-16 0,0 0 0 16,0 0 0-16,0 0 0 0,0 0 288 0,0 0 48 15,0 0 16-15,0 0 0 0,0 0 320 0,0 0 80 16,0 0 16-16,0 0 0 0,0 0-16 0,0 0 0 16,0 0 0-16,0 0 0 0,0 0-416 0,0 0-96 0,0 0-16 0,0 0 0 15,0 0-256-15,0 0-48 0,0 0-16 0,0 0 0 16,0 0-64-16,0 0-32 0,0 0 0 0,0 0 0 15,5 4-160-15,-5-4 0 0,0 0 144 0,0 0-144 16,0 0 0-16,0 0 0 0,0 0 0 0,8 4 128 16,-8-4-128-16,8 3 192 0,-8-3-64 0,8 1 0 15,-8-1 112-15,0 0 16 0,8 0 16 0,-2 3 0 16,-6-3 112-16,0 0 0 0,8 0 16 0,-8 0 0 16,7 0-64-16,-7 0-16 0,7 3 0 0,-7-3 0 0,7 0-96 0,-7 0-32 15,8 1 0-15,0 1 0 0,-8-2-192 0,6 0 176 16,-6 0-176-16,7 0 160 0,-7 0-160 0,8 0 0 15,-8 0 0-15,8 0 0 0,-2 0 0 0,-6 0 128 16,8 0-128-16,-2 0 0 0,-6 0 0 0,8 0 0 16,-8 0 0-16,8 0 0 0,-8 0 0 0,8 3 0 15,0-3 128-15,0 0-128 0,-2 0 0 0,2 0 0 16,-1 0 0-16,-7 0 0 0,8 0 0 0,-1 0 0 16,1-3 0-16,0 3 0 0,-8 0 0 0,9-2 0 15,-1 1 128-15,0 1-128 0,-1 0 0 0,-7 0 0 16,7 0 0-16,1 0 0 0,0 0 0 0,-1 0 0 15,-7 0 0-15,6 0 0 0,1 0 0 0,-7 0 0 16,0 0 0-16,8 0 0 0,0 0 0 0,-2 0 0 16,-6 0 0-16,0 0 0 0,7 0 0 0,-1 0 0 15,1-3 0-15,-7 3 0 0,0 0 0 0,8 0 0 16,1-3 0-16,-1 2 0 0,-8 1 0 0,5 0 0 16,3 0 0-16,1 0 0 0,0-3 0 0,-1 6 0 15,-3-3 0-15,-5 0 0 0,0 0 0 0,7-3 0 16,2 3 0-16,-1 0 0 0,-2 0 0 0,-1 0 0 0,1 0 0 0,2 0 0 15,2-1 0-15,-3 1 0 0,-7 0 0 0,6 1 0 16,3-2 0-16,-1 1 0 0,-8 0 0 0,7 0 0 16,-1-3 0-16,1 3 0 0,1 0 0 0,-8 0 0 15,0 0 0-15,6 0 0 0,2 0 0 0,-1-2 0 16,-7 2 0-16,7 0 0 0,1-2 0 0,-1 2 128 0,-7 0-128 0,6 0 0 16,2 0 0-16,0 0 0 0,-8 0 0 0,8 0 0 15,0-2 0-15,2 2 0 16,0 0 0-16,-3 0 0 0,-7 0 0 0,8 0 0 0,0 0 0 0,0-3 0 15,-2 3 0-15,2 0 0 0,0 0 0 0,-1 0 0 16,-7 0 0-16,8 0 0 0,-2 0 0 0,1 0 0 16,-1 0 0-16,1 0 0 0,-1 0 0 0,1 0 0 15,-1 0 0-15,1 0 128 0,-7 0-128 0,8-1 0 16,0 1 144-16,0 0-144 0,-8 0 0 0,6-3 0 16,2 3 0-16,-1 0 128 0,-7 0-128 0,7 0 0 15,1 0 0-15,0 0 128 0,-8 0-128 0,8-2 144 16,0 0-144-16,-2 2 160 0,1 2-160 0,-1-4 0 15,-6 2 0-15,7 0 0 0,1-2 0 0,-2 2 0 16,-6 0 0-16,8 0 0 0,1-3 0 0,-1 3 0 16,-8 0 0-16,7 0 0 0,-1-1 144 0,1 1-144 15,2 0 160-15,-9 0-160 0,0 0 128 0,8 0-128 16,2-3 0-16,-2 3 144 0,-8 0-144 0,9 0 0 16,2-2 0-16,-3 2 128 0,-8 0-128 0,8 0 0 15,2 0 0-15,1 0 0 0,-2 0 0 0,0 0 0 0,0 0 128 0,2 0-128 16,-1 0 0-16,1 0 0 0,-4 0 0 0,3 0 0 15,0 2 0-15,-1-2 0 0,-2 0 0 0,1 0 0 16,2 0 0-16,-1 0 0 0,-1 0 128 0,-1 0-128 16,-7 0 0-16,8 0 0 0,1 0 0 0,0 0 0 15,-3 0 0-15,1 0 0 0,0 0 0 0,-1 0 0 16,1-2 0-16,-1 2 0 0,2 0 0 0,-1 0 0 16,-1 0 0-16,1 0 0 0,-1 0 0 0,-67-11 0 15,135 20 0-15,-66-9 0 0,0 0 0 0,0 0 0 0,-2 0 0 0,2 0 0 16,0 0 0-16,0 0 0 0,-1 0 0 0,-7 0 0 15,7 0 0-15,1 0 0 0,0 0 0 0,-8 0 0 16,8 0 0-16,0 0 0 0,0-2 0 0,-2 2 0 16,-6 0 0-16,8 0 0 0,-1 0 0 0,-1 0 0 15,2 0 0-15,-8 0 0 0,0 0 0 0,8 0 0 16,1 0 0-16,-1 0 0 0,-8 0 0 0,9 0 0 16,2 0 0-16,-2 0 0 0,-3-4 0 0,2 4 0 15,3 0 0-15,-2 0 0 0,-1 0 0 0,0 0 0 16,-2 0 0-16,2 0 0 0,2 0 0 0,0 0 0 15,-4 0 0-15,2 0 0 0,2 0 0 0,0 0 0 16,-10 0 0-16,9 0 0 0,1 1 0 0,-1-1 0 16,-2 0 0-16,0 0 0 0,-1 0 0 0,1 0 0 15,1 0 0-15,-2 0 0 0,-6 0 0 0,8 0 0 16,1 0 0-16,-1 0 0 0,-8 0 0 0,9-1 0 16,2 1 0-16,-2 0 0 0,0 0 0 0,0-3 0 15,2 3 0-15,-2 0 0 0,0 0 0 0,0-1 0 0,0-2 0 16,0 3 0-16,-1-2 0 0,0 2 0 0,0 0 0 0,1 0 0 15,0 0 0-15,0 0 0 0,-1 0 0 0,2 0 0 16,-1 0 0-16,-1 0 0 0,-8 0 0 0,9 0 0 16,0 0 0-16,-1 0 0 0,0 0 0 0,-1 0 0 15,-7 0 0-15,8 0 0 0,0-2 0 0,0 2 0 16,-1-2 0-16,0 2 0 0,3 0 0 0,-3 0 0 16,-7 0 0-16,10 0 0 0,-1-3 0 0,0 3 0 15,-2-1 0-15,0-2 0 0,3 3 0 0,-1-3 0 16,0 3 0-16,-1 0 0 0,-8 0 0 0,9 0 0 0,0 0 0 15,0 0 0-15,-1-1 0 0,0 1 0 0,0 0 0 0,-2 4 0 16,-6-4 0-16,8-3 0 0,1 6 0 0,-1-3 0 16,-8 0 0-16,8 0 0 0,-1 0 0 0,2 3 0 15,0-2 0-15,-1-1 0 0,-8 0 0 0,8 3 0 16,1-3 0-16,-1 0 0 0,-8 0 0 0,9 2 0 16,0 0 0-16,-1-2 0 0,-2 0 0 0,2 0 0 15,0 2 0-15,0-2 0 0,0 3 0 0,0-2 0 16,-2-1 0-16,2 3 0 0,0-3 0 0,0 1 0 15,-2-1 0-15,1 3 0 0,1-3 0 0,0 0 0 16,-2 0 0-16,1 0 0 0,-1 0 0 0,1 0 0 16,-7 0 0-16,9 2 0 0,0-2 0 0,-1 0 0 15,0 0 0-15,0 0 0 0,0 0 0 0,0 0 0 16,-1 0 0-16,0 0 0 0,-1 0 0 0,2 0 0 16,0 0 0-16,0 0 0 0,-1 0 0 0,-1 0 128 15,-6 0-128-15,9 0 0 0,-1 0 176 0,0 0-48 16,0-2-128-16,0 4 192 0,-2-4-192 0,1 2 128 15,-7 0-128-15,10 2 0 0,2-2 0 0,-1 0 128 16,-4 0-128-16,1 2 0 0,1-2 0 0,1 0 0 0,-3 0 128 16,1 2-128-16,2-2 0 0,-1 0 0 0,-1 0 128 0,1 0-128 15,-3 0 0-15,2 0 0 0,1 0 0 0,0 0 0 16,-2 0 0-16,2 0 0 0,2 0 0 0,-1 0 0 16,-2 0 0-16,1 3 0 0,2-3 0 0,-2 0 0 15,-1 0 0-15,-1 0 0 0,1 4 0 0,2-4 0 16,0 2 0-16,-1-4 0 0,0 2 0 0,1 0 0 15,-3 0 0-15,3 0 0 0,-3 0 0 0,3 0 0 0,-1 0 0 0,0 0 0 16,0 0 0-16,0 0 0 0,-1 0 0 0,-1 0 0 16,0 0 0-16,1 0 0 0,0 0 0 0,0 0 0 15,1 0 0-15,-1 0 0 0,0 0 0 0,0 0 0 16,0-3 0-16,0 3 0 0,-8 0 0 0,9 0 0 16,0 0 0-16,-1 0 0 0,-2 0 0 0,1 0 0 15,-1 0 0-15,1 3 0 0,-7-3 0 0,8 0 0 16,0 2 0-16,-1-2 0 0,1 0 0 0,0 0 0 15,0 0 0-15,0 2 0 0,0-2 0 0,0 0 0 16,-8 0 0-16,7 0 0 0,1 0 0 0,0 0 0 16,0 0 0-16,0 0 0 0,-2 0 0 0,2 0 0 15,0 0 0-15,0 0 0 0,-1 0 0 0,-1 0 0 16,1 0 0-16,1 0 0 0,-1 0 0 0,1 0 0 16,0 0 0-16,1 0 0 0,-1 0 0 0,0 2 0 15,0-2 0-15,-2 0 0 0,1 0 0 0,1 0 0 16,-2 0 0-16,2 0 0 0,-1 0 0 0,-1 0 0 15,-6 0 0-15,9 0 0 0,1 0 0 0,-2 0 0 16,-2 0 0-16,2 0 0 0,0 0 0 0,0 0 0 0,-8 0 0 16,7 0 0-16,1 0 0 0,0 0 0 0,-1 0 0 15,-1 0 0-15,-6 0 0 0,8 0 0 0,0 0 0 0,0 0 0 16,-8 0 0-16,8 0 0 0,-8 0 0 0,8 3 0 16,-2-3 0-16,1 0 0 0,-1 1 0 0,-6-1 0 15,7 0 0-15,-7 0 0 0,8 0 0 0,-2 0 0 16,-6 0 0-16,8 0 0 0,-8 0 0 0,7 0 0 15,-7 0 0-15,6 3 0 0,-6-3 0 0,7 0 0 16,-7 0 0-16,8 0 0 0,-8 0 0 0,0 0 0 0,7 0 0 0,0 0 0 16,-7 0 0-16,0 0 0 0,8 0 0 0,-8 0 0 15,6 0 0-15,-6 0 0 0,0 0 0 0,8 0 0 16,-8 0 0-16,8 4 0 0,-8-4 0 0,8 0 0 16,-2 0 0-16,-6 0 0 0,0 0 0 0,7 0 0 15,-7 0 0-15,8 0 0 0,-8 0 0 0,6 2 0 16,-6-2 0-16,8 3 0 0,-1-2 0 0,-7-1 0 15,0 0 0-15,6 0 0 0,-6 0 0 0,0 0 0 16,7 0 0-16,-7 0 0 0,0 0 0 0,8 3 0 16,-8-3 0-16,0 0 0 0,0 0 0 0,6 1 0 15,-6-1 0-15,0 0 0 0,0 0 0 0,0 0 0 16,0 0 0-16,0 0 0 0,0 0 0 0,0 0 0 16,0 0 0-16,0 0 0 0,0 0 0 0,0 0 0 15,0 0 0-15,0 0 0 16,0 0-1760-16,0 0-400 0,0 0-80 0</inkml:trace>
  <inkml:trace contextRef="#ctx0" brushRef="#br0" timeOffset="4215.01">14017 12912 4607 0,'0'0'400'16,"0"0"-400"-16,0 0 0 0,0 0 0 15,0 0 2496-15,0 0 432 0,5-4 80 0,-5 4 0 0,0 0-1360 0,0 0-288 16,0 0-48-16,0 0-16 0,5-3-272 0,0 3-48 16,2-4-16-16,-7 4 0 0,8 0-320 0,-8 0-80 15,6-2-16-15,-6 2 0 0,0 0-224 0,8 0-32 16,0 0-16-16,-2-2 0 0,-6 2-112 0,8 0-32 15,-8 0 0-15,7 0 0 0,-1 0 0 0,-6 0-128 16,8-2 192-16,0 2-64 0,-1-3 64 0,-1 3 0 16,-6 0 0-16,8 0 0 0,-1 0 128 0,0-1 16 15,1-2 16-15,0 3 0 0,0-3 32 0,1 2 0 16,0-1 0-16,1 2 0 0,-3-3 64 0,3 3 32 16,-1 0 0-16,0 0 0 0,0 0 80 0,0 0 16 15,0 0 0-15,1 0 0 0,-1 3-128 0,-1-3 0 16,1 0-16-16,0 0 0 0,0 0-128 0,0 0-32 15,0 0 0-15,1 2 0 0,-1-2-272 0,-1 0 0 16,0 0 0-16,-1-2 0 0,1 2 128 0,0 0-128 16,0 0 144-16,0 0-144 0,0 0 208 0,-2 0-48 15,2 0-16-15,0 0 0 0,-8 0 32 0,9 0 0 16,2 0 0-16,-2 0 0 0,0 2 64 0,0-1 16 0,0 2 0 0,0-3 0 16,1 3-80-16,-1-2-16 0,0-1 0 0,0 3 0 15,2-3 0-15,-1 2 0 0,1 0 0 0,0 0 0 16,1-2 32-16,0 4 0 15,-2-1 0-15,2-2 0 0,-1 2 0 0,-1-3 0 0,1 2 0 16,-1-2 0-16,2 2 16 0,-2 0 16 0,2 1 0 0,-1 1 0 16,-1-2-96-16,1 0 0 0,-1 0-128 0,0 2 192 15,1-1-192-15,-2-1 0 0,0 0 0 0,0 0 0 16,1-2 0-16,-1 4 0 0,1-1 0 0,-1-2 0 16,1 2 144-16,-1-1-144 0,0 5 128 0,-1-3-128 15,0 0 208-15,0-1-32 0,-1 0-16 0,1 0 0 16,-1-3-160-16,1 4 0 0,-8-4 0 0,9 4 128 15,-1 1-128-15,0 2 128 0,-1-3-128 0,1 2 128 16,0-2-128-16,-1 3 128 0,-1-3-128 0,2 1 128 0,0-1-128 0,0 2 0 16,0-2 0-16,1 1 128 0,-1-1-128 0,0 0 0 15,-1 3 0-15,1-3 0 0,-1 1 0 0,-1 2 0 16,2-1 128-16,-1 1-128 0,-1-3 0 0,2 2 0 16,0 1 0-16,-1-1 0 0,-1 2 0 0,1-1 0 15,1-1 128-15,-2 1-128 0,1-1 0 0,-1-2 0 16,-1 3 0-16,2-1 0 0,-2 1 0 0,2-1 0 15,-3 4 128-15,1-4-128 0,0 2 0 0,0-1 0 0,1-1 0 16,0-2 128-16,-1 5-128 0,1-2 0 16,-1-1 144-16,0 3-144 0,0-1 0 0,1-1 0 15,-2 3 0-15,1 0 128 0,-1-3-128 0,0 3 0 0,0-1 0 0,-1 1 0 16,1-1 0-16,0-1 0 0,0 1 0 0,0 2 128 16,0-1-128-16,0 0 0 0,0 0 0 0,-1 0 0 15,1 2 0-15,-2-4 0 0,1 1 0 0,-1 2 128 16,1-2-128-16,0 1 0 0,-2-2 0 0,0 1 0 15,1 2 0-15,-1-5 0 0,0 4 0 0,2-4 0 16,-2 5 0-16,0-2 0 0,-1-1 0 0,0 1 0 16,0-1 0-16,0 1 0 0,0-1 0 0,0 1 0 15,-1 0 0-15,0 2 0 0,-1-2 128 0,1-1-128 16,0 1 128-16,0 1-128 0,-3-1 160 0,1-1-160 0,0-1 128 16,1 2-128-16,-1 1 0 0,1 1 0 0,-1-2 128 0,0 2-128 15,1-2 0-15,-2-1 0 0,0 1 0 0,0-1 0 16,0 1 0-16,0-3 0 0,0 5 0 0,-1-2 0 15,-2-1 0-15,2 1 0 0,0 1 0 0,-2 0 0 16,1-3 0-16,-1 3 0 0,1 0 0 0,-1-1 0 16,-1-1 0-16,0 4 0 0,1-4 0 0,-1 5 0 15,-2-4 0-15,1 2 0 0,0-1 0 0,1-3 0 16,-1 2 0-16,0-1 0 0,0-2 0 0,0 3 0 16,-1-2-128-16,3-1 128 0,-3 1 0 0,3 1 0 15,-3-2 0-15,1 1 0 0,0 2 0 0,1-2 0 16,-1 0 0-16,0 0 0 0,0-2 0 0,0-1 0 0,-1 3 0 0,1-1 0 15,0-2 0-15,-1 3 0 16,0-1 0-16,0 1 0 0,-1-3 0 0,1 2-128 16,-1-2 128-16,1 2 0 0,-2 0 0 0,-1-2 0 15,-1 3 0-15,1-4 0 0,0 4 0 0,-1 0 0 16,1-3 0-16,0 1 0 0,0 1-240 0,0-2 16 16,-1 3 0-16,1-1 0 0,-1-2 352 0,1-1 80 0,-1 1 16 0,1 0 0 15,0 1-224-15,0-1 0 0,-2-1 0 0,1-2 0 16,-1 1 0-16,1 2 0 0,1-1 0 0,0-3 0 15,0 1 0-15,1 2 0 0,0 0 0 0,0-2 0 16,1-1 0-16,-3 0 0 0,3 2 0 0,-1-2 0 16,-1 0 0-16,2 3 0 0,1-2 0 0,-1 2 0 15,0-3 0-15,-1 3 0 0,0-2 0 0,0-1 0 16,-1 3 0-16,1-3 0 0,1 3 0 0,-3-3 0 0,0 3 0 0,0 0 0 16,1-2 0-16,-2-1 0 0,1 3 0 15,-1-3 0-15,1 1 0 0,-2 2 0 0,2-3 0 0,-1 0 0 16,1 2 0-16,1-2 0 0,0 0 0 0,0 0 0 15,-2 0 0-15,1 0 0 0,-1 0 0 0,1 0 0 16,-2 0 0-16,2 0 0 0,0 0 0 0,-1 0 0 16,1 0 0-16,1 0 0 0,0 0 0 0,-1 0 0 15,1 0 0-15,0 0 0 0,-2 0 0 0,1 0 0 16,1 0 0-16,0 2 0 0,0-2 0 0,0 0 0 16,0 0 0-16,0 0 0 0,-2 0 0 0,1 2 0 15,0-2 0-15,-2 0 0 0,0 0 0 0,0 0-128 16,-2 0 128-16,2-2 0 0,1 2 0 0,-1-2 0 15,-1 2 0-15,1-2 0 0,1 2 0 0,-1-3 0 16,0 2 0-16,2 1 0 0,-2-3 0 0,0-1-128 16,1 1 128-16,0 2 0 0,1-1 0 0,1-2-128 15,0-2 128-15,1 2 0 0,1 1 0 0,1-3 0 16,1 5 0-16,-2-3 0 0,-1-1 0 0,2-2 0 16,-1 3 0-16,2-2 0 0,-1-1 0 0,1-1-128 0,-1 2 128 15,3-3 0-15,-1 2 0 0,0-2 0 16,0 1-128-16,0 2 128 0,-1-1 0 0,1-3 0 0,2 0 0 0,-1 2 0 15,-1-1 0-15,0-1 0 0,2 1 0 0,-1 0 0 16,1 1 0-16,-1-2 0 0,-1 3 0 0,0 0 0 16,2-2 0-16,-1-2 0 0,-2 2 0 0,3 1 0 15,-1-3 0-15,2 3 0 0,-2-3 0 0,2 2 0 16,0-1 0-16,0 0 0 0,-2 0 0 0,2 0 0 16,-2 0 0-16,2 2 0 0,-2-1 0 0,2-1 0 0,0 3 0 0,0-2 0 15,1 1 0-15,0-1 0 0,-1 0 0 0,1 1 0 16,0 2 0-16,-1-1 0 0,2 0 0 0,0 1 0 15,-1-3 0-15,2 2 0 0,-1 2 0 0,0-2 0 16,0 1 0-16,0-1 0 0,0-2 0 0,1 3 0 16,-1-1 0-16,0 0 0 0,1 0 0 0,-1-3 0 15,2 4 0-15,0-2 0 0,-1-1 0 0,1 2 0 16,1-2 0-16,0 1 0 0,-1 2 0 0,1 6 0 16,-2-9 0-16,4 1 0 0,-1-4 0 0,0 4 0 15,-1-1 0-15,0-2 0 0,0 2 0 0,2 1 128 16,-1 2-128-16,0-1 0 0,1-2 0 0,-1 1 0 15,0-1 0-15,0 3 0 0,1-2 0 0,-1-1 0 16,0 2 0-16,2 0 0 0,0 1 0 0,-1-1 0 16,0 1 0-16,0-2 0 0,1 1 0 0,1 1 0 15,-2-3 0-15,1 2 0 0,-2-1 0 0,2-1 0 16,1 3 0-16,0-2 0 0,0-1 0 0,0-1 128 16,0 3-128-16,-1 0 0 0,1-2 0 0,0 2 0 15,2 1 0-15,-1-1 0 0,0 1 0 0,0-2 0 0,-1 1 0 16,1 1 0-16,-1-1 0 0,0 3 128 0,0-2-128 0,-1 0 0 15,2 1 0-15,0 0 0 0,-1 1 0 0,2 0 0 16,-1-3 128-16,0 2-128 0,0 1 0 0,-5 4 0 16,7-4 0-16,-1 2 128 0,0-5-128 0,-1 3 0 15,-1-2 0-15,0 2 0 0,0-3 0 0,1 2 0 16,-1 1 0-16,-4 4 0 0,8-6 0 0,-3 2 0 16,0 0 0-16,0-2 0 0,1 5 0 0,-1-5 0 0,-1 0 0 15,1 0 0-15,-5 6 0 0,5-4 0 0,0 0 0 0,-5 4 0 16,6-7 0-16,-1 3 0 0,0-2 0 0,-5 6 0 15,7-3 0-15,-2-1 0 0,0-2 0 0,-5 6 128 16,7-4-128-16,-2-1 0 0,-5 5 0 0,7-4 0 16,-1 0 0-16,-6 4 0 0,5-5 0 0,2 1 128 15,-1 0-128-15,1 1 0 0,0-1 0 0,-7 4 0 16,6-2 0-16,-6 2 0 0,7-3 0 0,-7 3 0 16,7-1 0-16,0-2 0 0,-7 3 128 0,8-1-128 15,0-2 0-15,0 0 0 0,-2 0 0 0,1 0 0 16,1 2 0-16,-1-2 0 0,0 0 0 0,1 2 0 15,0-2 0-15,2 1 0 0,-1 0 0 0,0 2 128 16,-1-2-128-16,0-2 0 0,0 4 0 0,1 0 0 16,0-3 0-16,1 3 0 0,-1-1 0 0,0-2 128 15,0 1-128-15,0 0 0 0,-1 0 0 0,0-1 0 16,0 2 0-16,0-2 0 0,1-1 0 0,-1 2 0 0,0-1 0 0,-1 2 0 16,0-2 0-16,1-1 0 15,-2 2 0-15,1 0 0 0,-1-3 0 0,1 4 0 0,0-2 0 0,-1 1 0 16,1-2 0-16,-1 1 0 0,1 2 0 0,-1-2 0 15,1-1 0-15,-2 2 0 0,-5 2 0 16,7-3 0-16,-1 2 0 0,-6 1 0 0,7-3 0 0,-1 0 0 16,-6 3 0-16,8-1 0 0,-1 1 0 0,-1-3 0 15,-6 3 0-15,7 0 0 0,-7 0 0 0,8-3 0 16,-2 3 0-16,1-3 0 0,-7 3 0 0,8 0 0 16,-8 0 0-16,6-4 0 0,1 1 0 0,-7 3 0 0,8-1 0 0,-2-2 0 15,2-1 0-15,-8 4 0 0,8-2 0 0,-2-1 0 16,1 2 0-16,1 1 0 0,-2-3 0 15,1 3 0-15,-7 0 0 0,8 0 0 0,0-2 0 0,-1 0 128 16,0 2-128-16,0 0 0 0,-1 0 0 0,2 0 0 16,0 0 0-16,-2 0 0 0,-6 0 0 0,8 0 0 15,0 0 0-15,-8 0 0 0,8 0 0 0,0 0 0 16,-2 0 0-16,-6 0 0 0,8 0 0 0,-1 0 128 16,-7 0-128-16,6 2 0 0,-6-2 0 0,7 2 0 15,-7-2 0-15,6 0 0 0,-6 0 0 0,0 0 128 16,7 3-128-16,-7-3 0 0,0 0 0 0,0 0 0 15,0 0 0-15,0 0 0 0,6 1 0 0,-6-1 0 16,0 0 0-16,0 0 0 0,0 0 0 0,0 0 0 16,0 0 0-16,0 0 0 0,0 0 0 0,0 0 0 15,0 0 0-15,0 0 0 16,0 0-848-16,0 0-176 0,0 0-16 0,0 0-12208 16,0 0-2432-16</inkml:trace>
  <inkml:trace contextRef="#ctx0" brushRef="#br0" timeOffset="9937">6952 15146 1839 0,'0'0'160'0,"0"0"-160"15,0 0 0-15,0 0 0 0,0 0 3392 0,0 0 656 16,0 0 128-16,0 0 32 0,0 0-2192 0,0 0-432 15,0 0-96-15,0 0-16 0,0 0-592 0,0 0-128 0,0 0-32 0,0 0 0 16,0 0-176-16,0 0-32 0,0 0-16 0,0 0 0 16,0 0 128-16,0 0 16 0,0 0 16 0,0 0 0 15,0 0 48-15,0 0 0 0,0 0 0 0,0 0 0 16,0 0-112-16,0 0-16 0,0 0 0 0,0 0 0 16,0 0-256-16,0 0-48 0,0 0-16 0,0 0 0 15,0 0-256-15,5 0 128 0,2 0-128 0,-1 0 0 0,1-1 128 0,0 1-128 16,-1-3 0-16,1 3 0 0,1 0 0 0,-1 0 128 15,-7 0-128-15,8 3 0 0,1-3 128 0,-1 1-128 16,-8-1 0-16,8 0 0 0,-1 0 0 0,1 0 0 16,-2 0 0-16,-6 0 0 0,7 0 144 0,0 0-16 15,1 0-128-15,0 3 192 0,-8-3 144 0,8 0 32 16,0 0 0-16,-8 0 0 0,6 0-16 0,1 0 0 16,1 0 0-16,-8 0 0 0,8 0-192 0,-8 0-32 15,8 0-128-15,-1 0 192 0,1 0-192 0,-8 0 0 16,8-3 128-16,-8 3-128 0,8 0 0 0,-8 0 0 15,8 0 0-15,0 0 0 0,0 0 0 0,-8 0 128 0,0 0-128 0,9 3 0 16,-1-3 0-16,-1 1 0 16,-7-1 0-16,8 2 0 0,-8-2 0 0,8 0 0 0,0 3 0 0,0-3 0 15,-8 0 0-15,6 0 128 16,2 0-128-16,-1 0 0 0,-2 0 0 0,2 0 0 0,1 0 0 0,-2 0 0 16,-1 0 0-16,3 0 176 0,0-3-48 0,0 3-128 15,0-2 304-15,-2 2-48 0,-6 0-16 0,8-1 0 16,0 1-112-16,-8 0-128 0,0 0 176 0,8 0-176 15,1-3 144-15,-2 3-144 0,-7 0 0 0,0 0 144 16,9 0-144-16,-1 0 0 0,-8 0 0 0,0 0 0 16,7 0 0-16,-7 0 0 0,7 0 128 0,-7 0-128 15,0 0 0-15,9 0 0 0,2 0 0 0,-3 0 0 16,-8 0 0-16,0 0 128 0,11 0-128 0,-2 0 0 16,-9 0 0-16,7 3 0 0,2-3 0 0,-1 0 0 15,-8 0 0-15,7 0 0 0,-1 1 0 0,1-1 0 16,1 0 0-16,-1 0 0 0,-7 0 0 0,7 2 0 0,0-2 0 15,-2 0 0-15,-5 0 0 0,6 0 0 0,2 0 0 0,0 0 0 16,-1 0 0-16,0 0 0 0,1 0 0 0,0 0 0 16,0 0 128-16,0-2-128 0,-8 2 0 0,9-1 0 15,0 1 0-15,-1-3 0 0,-8 3 0 0,9-1 0 16,0-2 0-16,-1 3 0 0,-8 0 0 0,9 0 0 16,1-3 0-16,-1 6 0 0,-3-6 0 0,1 3 0 15,-1-1 0-15,2 1 0 0,-1 0 0 0,-1 0 0 16,-6 0 0-16,8 0 0 0,0 0 0 0,0 0 0 15,-8 0 0-15,8 0 0 0,0-3 0 0,-1 3 0 16,0 0 0-16,-2 0 0 0,2 0 0 0,-1 0 0 16,0 0 0-16,-1 0 0 0,0 0 0 0,0 0 0 15,3 0 0-15,-8 0 0 0,0 0 0 0,8-2 0 16,1 2 0-16,-9 0 0 0,0 0 0 0,8 0 0 16,0 0 0-16,-2 0 0 0,-6 0 0 0,8 0 0 15,0 0 0-15,0 0 0 0,-8 0 0 0,8 2 0 16,-8-2 0-16,9 0 0 0,3 0 0 0,-4 0 0 0,-8 0 128 0,8 3-128 15,2-2 0-15,-2-1 0 16,-8 0 0-16,8 0 0 0,0 0 0 0,-1 0 0 0,-7 0 0 0,0 0 0 16,0 0 0-16,7 0 0 0,2 0 0 0,-1 0 0 15,-3 0 0-15,2 0 0 0,1 0 0 0,-2 0 0 16,-6 0 0-16,8 0 0 0,3 0 0 0,-1 0 0 16,-10 0 0-16,7 0 0 0,0 3 0 0,1-3 0 15,0 0 0-15,0 0 0 0,-1 0 0 0,0 3 0 16,3-3 0-16,-3 0 0 0,-7 0 0 0,8 0 0 0,1 0 0 15,1 0 0-15,-4 0 0 0,2 0 0 0,0 0 0 0,1 0 0 16,-2 1 0-16,1-1 0 0,-2 0 0 0,2 0 0 16,0 0 0-16,-2 0 0 0,1 0 0 0,-1 0 0 15,1-1 0-15,-7 1 0 0,0 0 0 0,7 0 0 16,-2-3 0-16,0 3 0 0,-5 0 0 0,7 0 0 16,-1 3 0-16,2-3 0 0,-2 0 0 0,2-3 0 15,-1 3 0-15,1 0 0 0,-2-3 0 0,1 3 0 16,-7 0 0-16,8-1 0 0,-2-2 0 0,1 1 0 15,-7 2 0-15,8 0 0 0,0-1 0 0,-1 2 0 16,0-2 0-16,-1 1 0 0,1 0 0 0,0-3 0 16,-7 3 0-16,6 0 0 0,2-3 0 0,-8 3 0 15,7-1 0-15,-7 1 0 0,6 0 0 0,1-3 0 16,0 3 0-16,-7 0 0 0,0 0 0 0,8 0 0 0,2 0 0 0,-4 0 0 16,-6 0 0-16,7 0 0 0,0-2 0 0,1 2 0 15,1 0 0-15,-2 0 0 16,-7 0 0-16,9 0 0 0,2-2 0 0,-2 2 0 15,-9 0 0-15,9 0 0 0,1 0 0 0,0 0 0 16,-10 0 0-16,9 0 0 0,0 0 0 0,-1 0 0 0,-8 0 0 0,8-2 0 16,0 2 0-16,1 0 0 0,0-3 0 0,-3 3 0 15,-6 0 0-15,7-1 0 0,1 1 0 0,-2 0 0 16,0 0 0-16,0 0 0 0,2 0 0 0,1 0 0 16,-2 0 0-16,1 0 0 0,-1 1 0 0,3-1 0 15,0 0 0-15,1 0 0 0,-2 0 0 0,0 0 0 16,0 0 0-16,0-1 0 0,0 1 0 0,1 0 0 15,-3 0 0-15,1 1 0 0,0-1 0 0,-1 0 0 16,-1 0 0-16,1 0 0 0,1 0 0 0,0 3 0 0,-2-3 0 0,3 0 0 16,-2 0 0-16,1-3 0 0,-2 3 0 0,1 0 0 15,-1 0 0-15,-6 0 0 0,0 0 0 0,8 0 0 16,0 0 0-16,0 0 0 0,-8 0 0 0,9 0 0 16,-1 0 0-16,0 3 0 0,-2-3 0 0,1 0 0 15,-7 0 0-15,8 2 0 0,0-2 0 0,-1 0 0 16,0 2 0-16,0 0 0 0,-7-2 0 0,7 0 0 15,-7 0 0-15,8 0 0 0,0 0 0 0,0 0 0 16,0 0 0-16,0 0 0 0,0 0 0 0,-1 0 0 16,-7 0 0-16,8 0 0 0,-8 0 0 0,8 0 0 15,0 0 0-15,0 0 0 0,-8 0 0 0,9 3 0 0,0-3 0 0,0 0 0 16,-1 0 0-16,0 0 128 0,-1 0-128 0,0 0 0 16,1 0 0-16,1 0 0 0,-1 0 0 0,0 1 0 15,1-1 0-15,-1 0 0 0,0 0 0 16,0 0 0-16,0 0 0 0,0 0 0 0,0 0 0 0,-2 3 0 15,1-3 0-15,-1 0 0 0,2 0 0 0,0 0 0 16,-2 0 0-16,2 0 0 0,-8 0 0 0,8 0 0 16,-1 0 0-16,1 0 0 0,-2 0 0 0,2 0 0 15,-1-3 0-15,0 3 0 0,1 0 0 0,0 0 0 16,0 0 0-16,-2 0 0 0,-6 0 0 0,10 0 0 0,-2 0 0 0,1 0 0 16,-1-1 0-16,-1 1 0 0,1 0 0 0,0 0 0 15,0 0 0-15,0 0 0 0,-2-3 0 0,1 3 0 16,-1 0 0-16,1 0 0 0,-7 0 0 0,8 3 0 15,-8-3 0-15,8 0 0 0,0 0 0 0,-2 0 0 16,-6 0 0-16,8 0 0 0,-8 0 0 0,8 1 0 16,0-1 0-16,-2 0 0 0,-6 0 0 0,8 3 0 15,-1-3 0-15,-7 0 0 0,8 3 0 0,-2-2 0 16,-6-1 0-16,8 0 0 0,0 0 0 0,0 2 0 16,0-2 0-16,-8 0 0 0,0 0 0 0,7 4 0 15,1-4 0-15,0 3 0 0,-1-3 0 0,-1 3 0 16,-6-3 0-16,8 1 0 0,-8-1 0 0,8 0 0 15,1 3 0-15,-1-2 0 0,0 1 0 0,0 1 0 16,-8-3 0-16,8 1 0 0,-2 2 0 0,2 0 0 16,-2-3 0-16,1 4 0 0,-7-4 0 0,8 0 0 15,1 2 0-15,-1 0 0 0,-8-2 0 0,8 0 0 0,-2 2 0 0,1-2 0 16,-7 0 0-16,8 0 0 0,0 0 0 0,-1 0 0 16,0 0 0-16,0 0 0 0,-1 0 0 0,1 0 0 15,-7 0 0-15,7 0 0 0,3 0 0 0,-2 0 0 16,-1 0 0-16,0 0 0 0,-7 0 0 0,8 0 0 15,0 0 0-15,-1 0 0 0,1 0 0 0,0-2 0 16,-1 4 0-16,-1-2 0 0,-6 0 0 0,7 0 0 16,-7 0 0-16,6-2 0 0,1 0 0 0,-1 0 0 15,1 2 0-15,0 0 0 0,0 0 0 0,-7 0 0 16,7-3 0-16,0 2 0 0,0 1 0 0,0 0 0 16,-7 0 0-16,6 0 0 0,-6 0 0 0,8 0 0 0,-1-3 0 0,-1 3 0 15,-6 0 0-15,8 0 0 0,-1 0 0 0,-1 0 0 16,-6 0 0-16,7 0 0 0,-7 0 0 0,8 0 0 15,0 0 0-15,-8 0 0 0,6 0 0 0,2 0 0 16,-8 0 0-16,8 0 0 0,-8 0 0 0,8-3 0 16,-2 2 0-16,1 1 0 0,-1 0-128 0,1 0 128 15,-7 0 0-15,8 0 0 0,0 0 0 0,0-3 0 16,-1 3 0-16,-7 0 0 0,7 0 0 0,-7 0 0 16,8 0 0-16,0 0 0 0,-2 0 0 0,2 0 0 15,0 0 0-15,-8 0 0 0,6 0 0 0,1 0 0 16,-7 0 0-16,8 0 0 0,0 3 0 0,0-3 0 15,-1 0 0-15,1 0 0 0,0 1 0 0,-1 2 0 16,-1-3 0-16,1 0 0 0,-1 3 0 0,1-3 0 16,1 0 0-16,0 0 0 0,-2-3 0 0,1 3 0 15,-7 0 0-15,6 0 0 0,1 0 0 0,-1 0 0 16,2 3 0-16,-8-3 0 0,8 0 0 0,-1 0 0 16,-7 0 0-16,8 0 0 0,-2 0 0 0,1 0 0 15,-7 0 0-15,7 0 0 0,0 0 0 0,-7 0 0 16,8-3 0-16,-2 3 0 0,-6 0 0 0,8 0 0 15,-1 0 0-15,-7 0 0 0,8-3-144 0,-2 2 144 0,1 1 0 0,-1 0 0 16,-6 0 0-16,8 0 0 0,-1-3 0 0,-7 3 0 16,6 0 0-16,-6 0 0 0,7-2 0 0,-1 1 0 15,1 1 0-15,-1-3 0 0,-6 3 0 0,8-1 0 16,0-2 0-16,-1 3-128 0,-1 0 128 0,-6 0 0 16,0 0 0-16,8 0 0 0,-1-3 0 0,-7 3 0 15,6 0 0-15,1-1 0 0,-1-2 0 0,-6 3 0 0,8 0 0 0,-8 0 0 16,7 0 0-16,-7 0 144 0,6 3-16 0,-6-3-128 15,0 0 192-15,0 0-64 0,0 0-128 0,0 0 192 16,0 0-192-16,0 0 192 0,0 0-192 0,0 0 0 16,0 0 0-16,0 0 0 0,0 0 0 0,0 0 0 15,0 0 0-15,0 0 0 0,0 0 0 0,0 0 0 16,0 0 0-16,0 0 0 0,0 0 0 0,0 0 0 16,0 0 0-16,0 0 0 0,0 0 128 0,0 0-128 15,0 0 0-15,0 0 128 0,0 0-128 0,0 0 0 16,0 0 0-16,0 0 128 0,6 4-128 0,-6-4 0 15,0 0 144-15,0 0-144 0,5 7 0 0,-5-7-256 16,0 0 32-16,0 0 16 16,0 0-2896-16,0 0-576 0,0 0-112 0,0 0-10768 0</inkml:trace>
  <inkml:trace contextRef="#ctx0" brushRef="#br0" timeOffset="13451.63">14333 14253 5519 0,'0'0'496'0,"0"0"-496"0,0 0 0 0,0 0 0 15,0 0 2544-15,0 0 400 0,0 0 96 0,0 0 16 16,0 0-1280-16,7 0-256 0,-7 0-48 0,7-3-16 16,-7 3-304-16,0 0-64 0,0 0-16 0,0 0 0 15,0 0-432-15,7 0-64 0,-7 0-32 0,8-2 0 16,-8 2-224-16,0 0-32 0,7-2-16 0,-7 2 0 0,6-2-16 0,1 2 0 16,-7 0 0-16,8-4 0 0,-2 1 80 0,-6 3 16 15,10 0 0-15,-3-1 0 0,1-2 144 0,-1 3 16 16,1-3 16-16,-1 3 0 0,3 0-16 0,-1 0-16 15,0 0 0-15,0 0 0 0,0 0-48 0,0 0 0 16,2 0 0-16,-1 0 0 0,1 3-96 0,-1-3-32 16,1 3 0-16,1-2 0 0,-1-1-112 0,1 3-16 15,1-2-16-15,0 2 0 0,1-1-16 0,0 2 0 16,0-1 0-16,1 1 0 0,0-2 96 0,1 2 0 16,-1 0 16-16,0 1 0 0,0-1-64 0,-1 0-16 15,-1-1 0-15,0 1 0 0,0-2-32 0,-1 2-16 16,0 0 0-16,0 2 0 0,-3-5-144 0,0 4 128 15,0-1-128-15,0 0 128 0,1 0 16 0,-1 1 0 16,0 2 0-16,0-1 0 0,0 1 48 0,-1-1 16 16,0-2 0-16,0 3 0 0,0 1 48 0,1 1 0 15,0-3 0-15,-1 4 0 0,0-3-80 0,0 3-16 16,1-3 0-16,0 0 0 0,-1 2-32 0,0 2-128 0,0-5 192 0,-1 5-64 16,1-5 0-16,0 3-128 0,-1-1 192 0,-1 4-64 15,1-4 0-15,-1 1-128 0,1 1 192 0,-1 0-64 16,1-2-128-16,-1 1 0 0,1-3 144 0,0 1-144 15,0-1 0-15,0 2 144 0,-2 1-144 0,2-2 0 16,-2 1 176-16,0 1-176 0,0-3 160 0,1 4-160 16,-1-4 144-16,0 2-144 0,0 1 128 0,-1-1-128 15,0 1 176-15,0-1-48 0,0 1-128 0,0 0 192 0,-1-1-64 0,-1-1-128 16,0 2 176-16,-2-9-176 0,2 8 160 0,0 1-160 16,-1 0 128-16,0-1-128 0,1 1 192 0,-2-2-32 15,0 1-16-15,0 1 0 0,0-9-144 0,-2 8 0 16,1 1 0-16,0 0 0 0,-1-1 0 0,1 1 0 15,0-2 0-15,-1 0 0 0,0 0 0 0,0 2 0 16,1-2 128-16,0 1-128 0,-2 1 0 0,1-3 0 16,-1 3 0-16,0-1 0 0,-1-1 0 0,2-1 128 15,-2 4-128-15,0-3 0 0,0 0 0 0,0 2 0 16,-1-1 128-16,1 1-128 0,0 0 0 0,0-1 0 16,-1 1 0-16,0 2 0 0,-1-5 0 0,1 5 0 15,0-2 0-15,0-1 0 0,-1 1 0 0,1-2 0 16,0 3 0-16,0-1 0 0,-1-2 0 0,2 1 0 15,-1-2 0-15,0 1 0 0,-2-1 0 0,2 3 0 16,0-2 0-16,0 3 0 0,-2 0 0 0,1-3 0 16,-1 3 128-16,1-2-128 0,-1-2 0 0,0 1 0 15,1-1 0-15,-1 3 0 0,1-2 0 0,-2 1 0 16,1 1 0-16,1-3 0 0,-1 1 0 0,1 0 0 0,-1-1 0 16,-1 1 0-16,0-1 0 0,1-2 0 0,-3 0 0 0,3 3 0 15,-1-1 0-15,0 1 0 0,0-1 0 0,-1 1 0 16,0-1 0-16,-2 1 0 0,-1-1 0 0,2-2 0 15,-1 3 0-15,1-3 0 0,-2 1 0 0,-1-1 0 16,1 0 0-16,1-1 0 0,-1 0 0 0,0 1 0 16,-1 2 0-16,1-2 0 0,-1-2 0 0,1 0 0 0,-1 0 0 15,0 2 0-15,0-1 0 0,-2-2 0 0,1 2-128 0,0-1 128 16,-1-2 0-16,1 2 0 0,-2 0 0 0,-1-2 0 16,3 3 0-16,-2-3 0 0,0 0 0 0,-1 0 0 15,2 0 0-15,-1 0 0 0,0 4 0 0,0-2 0 16,-1-2 0-16,0 4 0 0,0-1 0 0,-1-2 0 15,-2 2 0-15,-1-1 0 0,2 0 0 0,-1 0 0 16,-1 1 0-16,0-2 0 0,0-1 0 0,0 3 0 16,0-3 0-16,2 1 0 0,-1-1-128 0,0 0 128 15,1 0 0-15,-1-1 0 0,0 1 0 0,2-3 0 16,1 3 0-16,-1-1 0 0,-1-2 0 0,1 3 0 16,0-2 0-16,1 2 0 0,-2-2 0 0,2 0 0 15,-1 2 0-15,0 0 0 0,-2 0 0 0,2 0 0 16,-1 0 0-16,2-3 0 0,2 3 0 0,2-4 0 15,-3 2 0-15,0 0 0 0,0-3 0 0,-1 4 0 16,-1-2 0-16,0-1 0 0,-1 2-128 0,-3-2 128 16,1 0 0-16,1-1 0 0,2 1 0 0,0 0 0 15,2-2 0-15,2 5 0 0,-2-2 0 0,0 0 0 16,2-3 0-16,1 2 0 0,0 0 0 0,1 2 0 0,1 1 0 0,1-5 0 16,-1 2 0-16,2 0 0 0,0-1 0 0,1 1 0 15,-1 0 0-15,1 0 0 0,2-1 0 0,-1 1 0 16,-1 0 0-16,0-1 0 0,1-1 0 0,0 2 0 15,0-3 0-15,1 3 0 0,-2-2 0 0,1 2 0 16,0-2 0-16,0 2 0 0,-1-2 0 0,0 2 0 16,1-3 0-16,1 5 0 0,0-5 0 0,-1 3 0 15,-1-2 0-15,0 2 0 0,2-1 0 0,1 1 0 0,-1-3 0 16,3 1 0-16,-3-1 0 0,2 1 0 0,0-2 0 0,0 1 0 16,1 1 0-16,-3-4 0 0,2 0 0 0,2-1 0 15,-1 2 0-15,2 1 0 0,0-1 0 0,-1 0 0 16,1 1 128-16,1-1-128 0,0 3 0 0,0-5 0 15,0 1 0-15,1 0 0 0,1 0 0 0,-1-1 0 16,0-2 0-16,2 4 0 0,-2-1 0 0,-1-1 0 16,1-1 128-16,1 2-128 0,-1-1 0 0,0 1 0 15,1 1 0-15,-1-2 0 0,0 2 0 0,-1-1 0 16,2 1 0-16,-1 1 0 0,0 1 0 0,0-2 0 16,2 2 0-16,0 0 0 0,-2 0 0 0,0-2 0 15,2 1 128-15,0 1-128 0,-1-2 0 0,-2 3 0 16,2-1 0-16,0 1 0 0,1-2 0 0,-1 1 0 15,1 1 0-15,0-3 0 0,-1 1 0 0,1-4 0 16,-2 1 0-16,3 5 0 0,1-2 0 0,1-1 0 16,-3 0 0-16,3 1 0 0,-2-1 0 0,1-2 0 15,-1 1 0-15,1 0 0 0,0 0 0 0,2 1 0 16,-1-2 0-16,0 2 0 0,-2 1 0 0,1-1 0 16,0 1 128-16,0 2-128 0,-1-3 0 0,0 1 0 0,0 1 0 0,0-2 0 15,0 2 0-15,0-2 0 0,0 4 0 0,0-4 0 16,0 2 0-16,0-2 0 0,0 3 0 0,-1 0 0 15,1-3 0-15,0 3 0 0,0-3 0 0,0 2 0 16,0 0 0-16,-1 2 0 0,1-1 128 0,1-4-128 16,0 4 0-16,0 2 0 0,1-3 0 0,-1 1 0 15,0-1 0-15,0 3 0 0,1-2 0 0,-1 1 0 0,-1 1 0 0,1-3 0 16,-1 1 128-16,1 2-128 0,-1 1 0 0,0-1 0 16,-4 4 0-16,5-4 128 0,2-1-128 0,-1 1 0 15,1 0 0-15,1-1 0 0,-2 4 0 0,1-2 128 16,-1-1-128-16,1 1 0 0,1 2 0 0,1-2 0 15,-1 1 128-15,1 2-128 0,0-4 0 0,0 4 0 16,2-4 144-16,-1 1-144 0,1 1 128 0,-1 0-128 16,2 0 128-16,0-2-128 0,0 1 128 0,1 3-128 15,0-4 160-15,-1 2-160 0,-2 0 144 0,0 0-144 16,1 2 128-16,-1-3-128 0,1 3 0 0,-1-1 128 16,0-2-128-16,-1 3 0 0,-1-2 0 0,-1 2 0 15,1 0 128-15,-1-2-128 0,-1 2 0 0,1-2 0 16,0 2 0-16,-1-3 0 0,-6 3 0 0,8-1 0 15,-8 1 0-15,9 0 0 0,-2-3 0 0,-7 3 0 16,6 0 0-16,-6 0 0 0,0 0 0 0,7-2-272 0,-7 2 64 16,6-2 16-1,-6 2-1104-15,0 0-224 0,6-5-32 0,-6 5-11952 16,0 0-2368-16</inkml:trace>
  <inkml:trace contextRef="#ctx0" brushRef="#br0" timeOffset="21865.76">29942 4235 911 0,'0'0'0'0,"0"0"0"0,0 0 0 0,0 0 0 15,0 0 0-15,0 0 0 0,0 0 2944 0,0 0 512 0,8 0 112 0,-8 0 16 16,0 0-2176-16,8 3-416 0,-8-3-96 0,0 0 0 16,8 1-672-16,-8-1-224 0,6 3 144 15,-6-3-144-15,0 0 0 0,0 0 0 0,8 0 0 0,-8 0 0 16,0 0 288-16,8-3-32 0,-8 3 0 0,0 0 0 16,8-1 512-16,-8 1 80 0,0 0 32 0,8 0 0 15,0 0 80-15,-8 0 32 0,0 0 0 0,9 0 0 16,-3-3-336-16,-6 3-64 0,0 0-16 0,9 0 0 15,-1 0-64-15,-8 0 0 0,9 0-16 0,-1 0 0 16,-8 0-304-16,0 0-48 0,10 0-16 0,-10 0 0 0,9-1 160 0,-9 1 32 16,8 1 0-16,-8-1 0 0,9 0 256 0,-1 0 64 15,-8 0 16-15,9 3 0 0,-9-3-96 0,8 0-32 16,-8 0 0-16,10 1 0 0,-1-2-240 0,-9 1-48 16,9 1-16-16,1-1 0 0,-3 0-96 0,3 0-128 15,-10 0 176-15,9 0-176 0,0 3 128 0,0-3-128 16,-1 2 0-16,-8-2 0 0,8 0 0 0,0 0 160 15,0 4-160-15,-1-4 128 0,-7 0 48 0,10 3 0 16,-1-3 0-16,-1 0 0 0,1 1-32 0,0 2 0 16,-1-1 0-16,0 2 0 0,0-1-144 0,-1-2 192 15,3 2-192-15,-1-3 192 0,0 4-192 0,-1-2 0 16,0 1 0-16,-1-2 128 0,0 2-128 0,2-3 0 16,-1 0 144-16,0 1-144 0,-2 4 192 0,2-3-16 15,1 0-16-15,1 1 0 0,-3 1 32 0,1-1 0 16,1 0 0-16,1 0 0 0,-1-2-64 0,1 2-128 15,-1 1 192-15,1 0-64 0,-1-2 48 0,0 2 0 16,-1-1 0-16,0 1 0 0,0-1-176 0,1 1 0 16,0 1 144-16,0-1-144 0,0 0 128 0,0-2-128 15,1 2 160-15,-1 0-160 0,-1 1 128 0,-1 2-128 0,1-3 0 0,-1 0 144 16,1 2-144-16,0 0 0 16,-2-1 144-16,2 1-144 0,0 1 192 0,-2-1-16 0,2 1-16 0,1 2 0 15,1-2-160-15,-1-1 192 0,-1 2-192 0,2 1 192 16,-1-5-192-16,0 3 0 0,-1-1 0 0,0 1 0 15,0-1 128-15,0 4-128 0,1-3 0 0,0 0 128 16,0-1 0-16,1 4 0 0,-1-2 0 0,1-2 0 16,1 3-128-16,-1-2 0 0,-1 1-192 0,0 1 192 15,1-3 0-15,-1 2 0 0,-1 1 0 0,1 1 0 0,0-3 0 0,0 3 128 16,0-3-128-16,0 3 128 0,1 0-128 0,0-1 0 16,1-2 144-16,-1 3-144 0,1-1 0 0,-1-1 0 15,1-1 0-15,-1 2 128 0,-1-2-128 0,2 3 0 16,-2-3 0-16,0 3 0 0,0-1 0 0,2 2 0 15,-2-2 0-15,0 1 0 0,0 1 0 0,0-2 128 16,0 1-128-16,-1 1 0 0,0-2 0 0,0 2 128 16,0 2-128-16,0-3 0 0,0 1 128 0,-2 0-128 15,1 0 128-15,-2 2-128 0,3-3 144 0,0 1-144 16,-2 2 192-16,1 0-192 0,-1 0 0 0,1-2 0 16,-1 2-160-16,2-3 160 0,0 3 0 0,0-2 208 15,-3 2 0-15,2 0 0 0,-1-2-208 0,1 0 0 16,-2 0 0-16,2 2 0 0,-2-3 0 0,0 3 128 15,2-2-128-15,-2-1 0 0,0 0 0 0,0 0 0 16,1 1 0-16,-1 0 0 0,0 0 128 0,0-1-128 16,2 3 0-16,-1-2 0 0,0 1 0 0,-1-2 128 0,0 3-128 0,0 0 0 15,1 2 0-15,-2-2 0 0,-1 0 0 0,1 0 0 16,2 0 0-16,-2 2 0 0,0 0 0 0,-2 0 0 16,2-2 0-16,0 2 0 0,-1 0 0 0,-1-2 0 15,0 3 0-15,0-2 0 0,1 2 0 0,-2-3 0 16,0 0 0-16,2-1 0 0,0 0 0 0,-1 1 0 15,1-3 0-15,-2 3 0 0,0-2 0 0,2 2 0 16,0-3 0-16,-2 1 0 0,-1 1 0 0,0-2 0 0,1 1 0 0,1-1-128 16,-2 2 128-16,0-2 0 0,-2 1 0 0,4 2 0 15,-1-3 0-15,-1 6 0 0,0-3 0 0,0-2 0 16,0-1 0-16,0 3 0 0,-1-2 0 0,1-2 0 16,0 1 0-16,-2 3 0 0,0 1 0 0,2-1 0 15,0-3 0-15,0 3 0 0,-3-2 0 0,3 2 0 16,0-3 0-16,0-1 0 0,-1-1 0 0,-1 5 0 15,0 0 0-15,2-3 0 0,0-3 0 0,-1 9 0 16,-1-3 0-16,1 0 0 0,1 2 0 0,-1-6 0 16,-2-1 0-16,2 1 0 0,-1 0 0 0,1 6 0 15,-2-2-128-15,2 0 128 0,0-3 0 0,0-1 0 16,-2-2 0-16,0 6 0 0,1-2 0 0,-1 2 0 16,-1-3 0-16,0 1 0 0,2 2-128 0,-2-3 128 0,0 2 0 0,0-4 0 15,4-8 0-15,-5 10-128 16,-1 2 128-16,1-4 0 0,-1 1 0 0,2-1 0 0,0 1 0 0,0-2 0 15,0-1 0-15,-1 7 0 16,-2-2 0-16,2-1 0 0,0 2 0 0,-1-1 0 0,1-4 0 0,1 3 0 16,2-1 0-16,-2 2 0 0,-2 1 0 0,2-5 0 15,0 3 0-15,-1 1 0 0,-1 2 0 0,2-3 0 16,0 0 0-16,0 0 0 0,0-1 0 0,0 2 0 16,0-1 0-16,0-3-128 0,-1-1 128 0,-2 7 0 15,3-2 0-15,1-1 0 0,-4 2 0 0,2-4 0 16,0 1 0-16,1-2 0 0,0 3 0 0,0-3 0 15,-1 2 0-15,-2 1 0 0,0 1 0 0,3-5 0 16,-1 4 0-16,-1 0-128 0,0 0 128 0,3-3 0 16,-3 0 0-16,0 3 0 0,-1 1 0 0,1-2 0 0,-1-3 0 0,1 3-128 15,-1-2 128-15,0 1 0 0,1 1 0 0,-1-1 0 16,-1 1 0-16,1 0 0 0,-3-1 0 0,4-1 0 16,-1-1 0-16,1 1 0 0,-2-1 0 0,0 3 0 15,-1-3 0-15,0 3 0 0,0-3 0 0,1 1 0 16,-1 2-128-16,-1-1 128 0,0-2 0 0,1 1 0 15,0-3 0-15,-1 5 0 0,1-2 0 0,0 3-128 16,0-3 128-16,2 2 0 0,1-3 0 0,-3 2 0 16,-1 1 0-16,1-2 0 0,0 1 0 0,0-2 0 15,-1 4 0-15,-1-4 0 0,2 1 0 0,0 0 0 16,1 0 0-16,0 2 0 0,-1-2 0 0,4-1 0 0,-2 1 0 0,-2 1 0 16,1-2 0-16,1 1 0 15,0 2 0-15,0-1 0 0,1 1 0 0,-2-2 0 0,-2 2 0 0,1-1 0 16,0-2 0-16,0 1-128 15,1-3 128-15,-1 2 0 0,0 1 0 0,0-1 0 0,-1 1 0 0,3-1 0 16,-3 1 0-16,3-1 0 16,-1 1 0-16,2-3 0 0,0 0-144 0,-5 2 144 0,0 1 0 0,3-2-144 15,-1-1 144-15,-4 3 0 16,-1-1 0-16,3 1 0 0,0-3 0 0,-1 2 0 0,1 1 0 0,-1-3 128 16,-1 2-128-16,1-2 0 0,-1 1-128 0,0-1 128 15,-2 3 0-15,2-4 0 0,1 0 0 0,1 4-128 16,-4-3 128-16,1 2 0 0,1-3 0 0,0 1 0 15,-2-1 0-15,1 1 0 0,-1-2 0 0,5-2 0 16,-2 4 0-16,-5 0 0 0,3-1 0 0,2 1 0 16,0-4 0-16,-5 2 0 0,1 1 0 0,6-3 0 0,-1 1 0 15,-2-1 0-15,2 3 0 0,0-3 0 0,1 1 0 0,-2 2 0 16,0-3 0-16,0 2 0 0,2 2 0 0,-2-1 0 16,-1-2 0-16,-2 2 0 0,1-1 0 0,1 0 176 15,1-2-176-15,-7 0 192 0,-1 2-192 0,3-2 0 16,1 0 144-16,0 0-144 0,-1 0 0 0,2 0 0 15,0 0 0-15,6-2 0 0,-1 2 0 0,-6-2 0 16,0 2 0-16,2-2 0 0,-1 2 0 0,2-3 0 16,0 2 0-16,0 1 0 0,-1 0 0 0,1 0 128 15,-2 0-128-15,3 0 0 0,1 0 0 0,1 0 0 16,-1 0 0-16,-5 0 0 0,3-3 128 0,4 3-128 16,-3 0 128-16,1 0-128 0,1-2 0 0,-1 0 0 15,0 2 0-15,-1-2-128 0,0 2 128 0,0-3 0 0,-1 2 128 0,0 1-128 16,-1-3 0-16,-1 3 0 15,1-1 0-15,-2-2-128 0,0 3 128 0,1-2 0 16,-2 2 0-16,1 0 0 0,0-4 0 0,-6 1 0 0,2-1 0 0,7 0 0 16,0 2 0-16,-5-1 0 0,0 2 0 0,6-2 0 15,0-1 0-15,-6-2 0 0,1 2 0 0,5-2 0 16,0 5 0-16,-5-5 0 0,3 0 0 0,1 2-128 16,-1 0 128-16,0 2 0 15,-2-5 0-15,7 3 0 0,-1 2 0 0,-1-5 0 0,1 3 0 0,-1 0 0 16,1-1 0-16,-1 1 0 0,1 0 0 0,-2 2 0 15,0-5 0-15,0 3 0 0,1 0 0 0,-2-2 0 16,-2 3 0-16,2-4 0 0,1 4 0 0,-1-4 0 16,0 0 128-16,0 4-128 0,0-3 128 0,-5-2-128 0,2-1 0 0,1 3 0 15,2 2 0-15,4 1 0 0,-1-1 0 16,-5-2 0-16,2-5 0 0,3 5 0 16,-3-4 0-16,-1 3 0 0,3-3 0 0,-1 4 0 0,1-3 0 0,1 1 0 15,-2 1 0-15,2-3 0 0,-1 1 0 0,1-2 0 16,1 5 0-16,-1-5 0 0,1 2 0 0,-1 0 0 15,-1-2 0-15,1 4 0 0,-2-5 0 0,2 4 0 16,-1-1 0-16,5 1 0 0,-1-1 0 0,0 2 0 16,0-3 0-16,-3 3 0 0,3-2 0 0,0 1 0 15,0-1 0-15,1 1 0 0,-1-1 0 0,-2 2 0 16,1 1 0-16,0-1 0 0,1-3 0 0,-1 3 0 0,0-2 0 16,-3-1 0-16,1-1 0 0,1 2 0 15,0 1 0-15,3 2 0 0,0 3 0 0,-3-8 0 0,1 2 0 16,3 3 0-16,-1-1 0 0,1-1 0 15,-1 2 0-15,-1-3 0 0,0 1 0 0,1-1 0 0,-1-1 0 0,1 3 0 16,-1-3 0-16,1 0 0 16,0-1 0-16,0 2 0 0,-1 3 0 0,1-1 0 0,-1-3 0 0,2 0 0 15,0 0 0-15,1 0 0 0,-1-1 0 0,-1 5 0 16,1-4 0-16,0 0 0 0,-2-1 0 0,2 2 0 16,0-1 0-16,0 1 0 0,-1-2 0 0,1 2 0 15,0-2 0-15,0 1 0 0,-2 1 0 0,1-2 0 16,-1 3 0-16,2-1 0 0,0-1 0 0,-1-2 0 15,1 2 0-15,1 2 0 0,-1-4 0 0,1 1 0 16,-1 4 0-16,1-3 0 0,0 4 0 0,-1-3 0 16,1 1 0-16,0-1 0 0,1 2 0 0,1-1 0 15,-1-1 0-15,0 3 0 0,-1-1 0 0,0-1 0 16,2 2 176-16,-1-4-48 0,2 4 0 0,-2-3 0 16,1 1-128-16,-1 1 0 0,2-3 0 0,-2 3 0 15,0-2 0-15,1 3-176 0,1-2 176 0,-1-1-192 0,0-1 192 0,-1 3 0 16,0 0 0-16,1-4 0 0,-1 0 0 0,2 4 0 15,0-1 0-15,-1-5 0 0,1 3 0 0,1 10 0 16,0 0 0-16,-1-9 0 0,1-2 0 0,-2 2 0 16,1 1 128-16,0-1-128 0,-1 1 0 0,0-5 0 15,0 0 0-15,2 6 0 0,-1 1 0 0,0-1 0 16,-3-2 144-16,1 1-144 0,2-1 0 0,0 1 0 16,-1-1 0-16,0 0 0 0,-1 1 0 0,0-1 0 15,1 2 0-15,1-1 0 0,-2-3 0 0,2 3 0 16,-1 1 0-16,1-2 0 0,-2 1 0 0,2 2 0 15,-2-1 0-15,2-2 0 0,0 1 0 0,0-1 0 16,-1 2 0-16,1 1 0 0,0-1 0 0,1 1 0 16,0-1 0-16,-2-1 0 0,2 2 0 0,0-1 0 15,0 1 0-15,0 6 0 0,0-7 0 0,0 1 0 16,0-1 0-16,0 3 0 0,0-3 0 0,0 7 0 16,0-6 0-16,0 2 0 0,0 4 0 0,0 0 0 15,2-9 0-15,-2 2 0 0,-2 1 0 0,2-1 0 0,2 1 0 16,-2 6 0-16,0-7 128 0,1 1-128 0,0-2 0 0,1 1 0 15,-2 7 0-15,1-6 0 0,-1-1 0 0,0 7 0 16,1-9 0-16,0 2 0 0,-1 7 0 0,2-8 0 16,-1 2 0-16,-1 6 0 0,1-5 0 0,2-1 0 15,-3 6 0-15,3-9 0 0,-1 3 0 0,1-1 0 16,-2-2 0-16,-1 9 0 0,3-8 0 0,-1 2 0 16,-2 6 0-16,0 0 0 0,3-7 0 0,-2 1 0 0,1-1 128 0,0 0-128 15,1 1 0-15,-3 6 0 0,2-8 0 0,1 1 0 16,0 1 0-16,-3 6 0 0,2-12 0 0,-2 12 0 15,3-8 0-15,-3 8 0 0,1-6 0 0,2-5 0 16,-3 11 0-16,4-12 0 0,-2 5 160 0,-2 7-160 16,3-10 128-16,-3 10-128 0,1-7 0 0,3-3 0 15,-4 10 0-15,3-6 0 0,0-1 0 0,0-3 0 16,-3 10 0-16,3-7 0 0,-2 1 0 0,2-3 0 16,-3 9 0-16,3-7 0 0,-2 2 0 0,2-2 0 15,-1-2 0-15,2-1 0 0,-4 10 0 0,3-7 0 16,-1 0 0-16,2-2 0 0,-1-1 0 0,0 3 0 15,0 1 0-15,3-1 0 0,-6 7 0 0,4-4 0 16,0-2 0-16,1-3 0 0,-5 9 0 0,4-7 0 16,0 0 0-16,1 4 0 0,0-4 0 0,0 3 0 15,-1-2 0-15,-4 6 0 0,4-7 0 0,1 3 0 16,-1-3 0-16,0 4 0 0,0-3 0 0,1 0 0 16,-5 6 0-16,6-4 0 0,-2-3 0 0,0 1 0 15,0 2 0-15,1-3 0 0,-5 7 0 0,0 0 0 16,6-6 0-16,0 2 0 0,-6 4 0 0,5-5 0 0,0-3 0 0,2 1 0 15,-1 2 0-15,-1 1 0 0,1 0 0 0,-1 0 0 16,-5 4 0-16,5-5 0 0,0-2 0 0,1 3 0 16,-1-2 0-16,0 2 0 0,2-3 0 0,-2 3 0 15,-1-1 0-15,1-1 0 0,-1 2 0 0,0-3 0 16,0 1 0-16,1 2 0 0,2-3 0 0,-2 1 0 16,0-1 0-16,2 1 0 0,-2-4 0 0,-5 10 0 0,0 0 0 0,9-5 0 15,-2-1 0-15,-7 6 0 0,7-10 144 0,1 4-144 16,0-1 160-16,-1 1-160 0,-7 6 0 0,6-11 0 15,1 2 0-15,-7 9 0 0,8-8 0 0,-2 2 0 16,1-1 0-16,-1 1 0 0,-6 6 0 0,8-10 128 16,-8 10-128-16,7-7 0 0,-1 0 0 0,-6 7 0 15,7-7 0-15,-7 7-160 0,8-9 160 0,-2 3 0 16,-6 6 0-16,7-7 0 0,-7 7 0 0,8-8 0 16,-8 8 0-16,6-6 0 0,1-1 0 0,-7 7 0 15,0 0 0-15,8-9 0 0,-2 3 0 0,-6 6 0 16,7-7 0-16,-7 7 0 0,6-8 0 0,-6 8 0 15,7-6 0-15,-7 6 0 0,8-7 0 0,-1 0 0 16,-7 7 0-16,10-6 128 0,-4-1-128 0,-6 7 0 16,8-6 0-16,-8 6 0 0,8-7 0 0,-8 7 0 0,9-6 0 0,-9 6 0 15,8-7 0-15,-8 7 128 16,0 0-128-16,9-6 0 0,-9 6 0 0,11-7 0 16,-4 3 0-16,-7 4 0 0,0 0 0 0,8-6 0 0,-8 6 0 0,8-7 0 15,-8 7 0-15,8-6 0 0,-8 6 0 0,9-4 0 16,0 0 0-16,-9 4 0 0,8-6 0 0,-8 6 0 15,8-4 0-15,-1 1 0 0,-1 0 0 0,-6 3 0 16,7-4 0-16,-1 1 0 0,1-1 0 0,-7 4 0 16,6-2 0-16,1-2 0 0,-1 1 0 0,-6 3 0 15,7-4 0-15,0 2 0 0,-7 2 0 0,6-2 0 16,-6 2 0-16,8-2 0 0,-2-2 0 0,1 1 0 16,-7 3 0-16,7-4 0 0,-1-1 0 0,1 1 0 15,-7 4 0-15,6-4 0 0,1 0 0 0,-1-1 0 0,-6 5 0 0,7-4 0 16,-1 0 0-16,1 2 0 0,-2-2 0 0,-5 4 0 15,7-3 0-15,-1-1 0 0,1 2 0 0,-1-2 0 16,0 0 0-16,-1-2 0 0,-5 6 0 0,6-4 0 16,2 1 0-16,-8 3 0 0,8-6 0 0,0 2 0 15,-8 4 0-15,7-4 0 0,-1 2 0 0,1-1 0 16,-1 2 0-16,2-3 0 0,-8 4 0 0,9-5 0 16,-9 5 0-16,11-7 0 0,-3 3 0 0,-8 4 0 15,9-6 0-15,-9 6 0 0,10-7 0 0,-10 7 0 16,9-4 0-16,-9 4 0 0,10-6 0 0,-4-1 0 15,-6 7 0-15,7-6 0 0,-7 6 0 0,7-7 0 0,1 0 0 0,-8 7 0 16,7-6 0-16,-7 6 0 16,10-7 0-16,-2 1 0 0,-8 6 0 0,0 0 0 0,9-4 0 0,-9 4 0 15,10-4 0-15,-10 4 0 16,10-7 0-16,1 5 0 0,-2-2 0 0,-9 4 0 0,9-5 0 0,-9 5 0 16,9-4 0-16,-9 4 0 15,0 0 0-15,10-7 0 0,0 1 0 0,-10 6 0 0,0 0 0 0,9-4 128 16,-9 4-128-16,10-7 192 15,-1 3-64-15,-9 4 0 0,0 0-128 0,11-5 0 0,-2 1 0 0,-9 4 0 16,9-4 0-16,-9 4 0 0,7-2-128 0,2-2 128 16,-9 4 0-16,7-3 0 0,-7 3 0 0,11-4 128 15,-2 1-128-15,-9 3 0 0,10-4-128 0,-10 4 128 16,9-3 0-16,-9 3 0 0,0 0 0 0,10-6 0 16,-10 6 0-16,11-4 0 0,-11 4 0 0,9-4 0 15,-9 4 0-15,7-3 0 0,-1 0 0 0,-6 3 0 16,0 0 0-16,9-7 0 0,-1 1 0 0,-8 6 128 0,9-4-128 0,-1-1 0 15,-8 5-128-15,11-4 128 0,-11 4 0 0,10-4 0 16,-10 4 0-16,11-4 0 0,-11 4 0 0,10-5 0 16,-10 5 0-16,10-4 0 0,0 1 0 0,-10 3 0 15,9-4 0-15,-9 4-128 0,10-2 128 0,-10 2 0 16,9-2 0-16,-9 2 0 0,0 0 0 0,12-2 0 16,-12 2 0-16,12-4 0 0,-12 4 0 0,12-3 0 15,-12 3 0-15,12 0 128 0,-12 0-128 0,10-3 0 16,-10 3 0-16,12-1 0 0,-12 1 0 0,12 0 0 15,-12 0 0-15,10-3 128 0,-10 3-128 0,0 0 0 16,12 0 0-16,-12 0 0 0,0 0 0 0,10-3 0 0,-10 3 0 0,12-3 0 16,-12 3 0-16,0 0 0 15,12 0 0-15,-12 0 0 0,10-1 0 0,-10 1 0 16,0 0 0-16,12 0 128 0,-1 0-128 0,-11 0 144 16,0 0-144-16,12-3 160 0,-1 3-160 0,-11 0 0 15,0 0 0-15,12 0 0 0,-1 0 0 0,-11 0 0 16,7 0 0-16,-7 0 0 0,0 0 0 0,12 0 0 15,-1 0 0-15,-11 0 0 0,0 0 0 0,10 0 0 0,-10 0 0 16,11-3 0-16,-11 3 0 0,7 0 0 0,1 0 0 0,3 0 0 16,-11 0 0-16,12-1 0 0,-12 1 0 0,11 0 0 15,0-3 0-15,-11 3 0 0,10 0 0 0,1 0 0 16,-2 0 0-16,-9 0 0 0,0 0 0 0,10 0 0 16,-10 0 0-16,11-2 0 0,-11 2 0 0,10 0 0 0,-10 0 0 0,11 0 0 15,-2 0 0-15,-9 0 0 0,0 0 0 0,12 0 0 16,-3-1 0-16,-9 1 0 0,9 0 0 0,-9 0 0 15,11 1 0-15,-11-1 0 0,9 0 0 0,-9 0 0 16,10 0 0-16,-10 0 0 0,11 2 0 0,-11-2 0 16,9 0 0-16,-9 0 0 0,9 3 0 0,-9-3 128 15,11 0-128-15,-11 0 128 0,9 1 64 0,-9-1 16 16,0 0 0-16,10 0 0 0,-10 0-208 0,0 0 0 16,11 0 0-16,-11 0 0 0,0 0 0 0,0 0 0 15,10 0 0-15,-10 0 0 0,11 0 0 0,-11 0 0 16,0 0 0-16,10 0 0 0,-10 0 0 0,0 0 0 15,11 0 0-15,-11 0 0 0,0 0 0 0,0 0 0 0,10 3 0 16,-10-3 0-16,0 0 0 0,0 0 0 16,11 3 0-16,-11-3 0 0,0 0 0 0,0 0 128 15,0 0-128-15,0 0 0 0,0 0 0 0,0 0 0 0,0 0 0 0,0 0 0 16,0 0 0-16,0 0 0 0,0 0 0 0,0 0 0 16,0 0-128-16,0 0-32 15,0 0 0-15,0 0-13664 0,0 0-2752 0</inkml:trace>
  <inkml:trace contextRef="#ctx0" brushRef="#br0" timeOffset="31904.59">29983 3428 911 0,'0'0'0'0,"0"0"0"0,0 0 0 0,0 0 0 16,0 0 960-16,0 0 128 0,0 0 0 0,0 0 16 15,0 0-704-15,0 0-144 0,0 0-16 0,0 0-16 16,0 0-96-16,0 0-128 0,0 0 176 0,0 0-176 15,0 0 0-15,0 0 0 0,-5-6 0 0,5 6 0 16,0 0 0-16,0 0 0 0,0 0 0 0,0 0 0 16,0 0 0-16,0 0 0 0,0 0 0 0,0 0 0 0,0 0 0 0,0 0 0 15,-3-5 0-15,3 5 0 0,0 0 0 0,0 0 0 16,0 0 0-16,0 0 0 0,0 0 128 0,0 0-128 16,0 0 0-16,0 0 0 0,0 0 944 0,0 0 80 15,0 0 0-15,0 0 16 0,0 0 752 0,0 0 160 16,0 0 32-16,0 0 0 0,0 0-256 0,0 0-64 15,0 0 0-15,0 0 0 0,0 0-448 0,0 0-112 16,0 0-16-16,0 0 0 0,0 0-320 0,0 0-80 16,0 0-16-16,0 0 0 0,0 0-128 0,0 0-32 15,0 0 0-15,-1 9 0 0,1-9 48 0,0 0 0 16,0 6 0-16,0-6 0 0,0 9 64 0,0-9 16 16,0 8 0-16,0-8 0 0,0 7-64 0,-2 2-16 15,2-9 0-15,0 8 0 0,0-2-48 0,0 4-16 16,0-10 0-16,0 6 0 0,-1 2-112 0,1 1-32 15,0-2 0-15,-1 2 0 0,1-9-128 0,0 8-32 16,0 1 0-16,0-1 0 0,0-8-192 0,0 9-192 16,0-3 48-16,0 1 0 0,0 1 272 0,0 1 48 15,0-2 16-15,0 2 0 0,-2-1-192 0,2-2 128 16,0 3-128-16,0-9 128 0,-1 8-128 0,1-1 0 0,0-7 0 0,0 6-176 16,-1 3 176-16,1-2 0 0,0-7 128 0,0 8-128 15,-2 1 224-15,2-1-32 0,0-8 0 0,0 9 0 16,0-2 160-16,0-1 32 0,0 1 0 0,0-1 0 15,0 1-112-15,0-1-16 0,0-6 0 0,0 11 0 16,0-2-112-16,2-1-16 0,-2-2-128 0,1 1 192 16,-1-1-192-16,1 4 128 0,-1-3-128 0,2 0 0 15,-2 2 128-15,1-1-128 0,-1-1 0 0,1 2 144 16,-1-3-144-16,2 5 0 0,-2-5 0 0,1 5 0 0,-1-2 0 16,1-1 0-16,-1 1 0 0,0 1 0 0,0 0 0 0,2-2-176 15,-2-2 16-15,0 3 0 0,0-2 160 0,1 3 256 16,-2-3-64-16,1 2-16 0,0 1-176 0,0 0 0 15,0-10 0-15,0 7 0 0,0 0 0 0,0 2 128 16,1-1-128-16,-1 1 0 0,0-2 128 0,1 1-128 16,0 1 128-16,-1 1-128 0,0-1 0 0,2 2 0 15,-1-1 0-15,-1 0 0 0,0-3 0 0,0 3 0 16,0-1 128-16,0 1-128 0,0-1 0 0,0-1 0 16,0 1 0-16,1-1 0 0,1-1 128 0,-1 2-128 15,-1-2 0-15,1 3 128 0,1-3-128 0,-1 2 0 16,0-1 0-16,1 1 0 0,-2-1 0 0,0 1 0 15,0 1 128-15,0-1-128 0,0 2 0 0,0-2 0 16,0-1 0-16,1 1 0 0,-1 2 0 0,0-2 0 16,0-1 0-16,0 1 0 0,0 1 0 0,0-1 0 15,0-1 0-15,0 1 0 0,0-1 0 0,0 4 0 16,-1-4 0-16,1 2 0 0,0 0 0 0,0-1 0 16,-2-1 0-16,2 1 0 0,-1-3-128 0,0 5 128 0,-1-2 0 0,1-1 0 15,0 1 0-15,-1-1 0 0,1 1 0 16,0 0 0-16,-1-1-128 0,1 1 128 0,0-1-160 0,0 1 160 15,-1-2 0-15,1 2 0 0,0-1 0 0,-2-2 0 16,2 1 0-16,-1 2 0 0,2-1 0 0,0 1 0 16,-1-2 0-16,0-1 0 0,-1 5 0 0,2-2 0 15,-1-1 0-15,1-2 0 0,-1 3 128 0,0-1-128 16,-1-1 0-16,2 2 0 0,-1-2 0 0,1 3 0 0,-1-3 0 0,-1 3 0 16,1-1 0-16,1-1 0 0,-1 1 0 0,-1 2 0 15,1-2 0-15,0 1 0 0,-1 0 0 0,1-3 0 16,0 3 0-16,-1 0 0 0,1-1 0 0,0 2 0 15,0-3 0-15,-1 3 0 0,1 0 0 0,0-1 0 16,-1-1-128-16,1-1 128 0,0 1 0 0,-1 2 0 16,1-2 0-16,0 2 0 0,-1-1 0 0,1-3 0 15,1-7 0-15,-2 9 0 0,0 1 0 0,1-1 0 16,1-1-192-16,0-1 48 0,0-7 144 0,-1 6 0 16,1 4 0-16,0-10 0 0,-2 6 0 0,2-6 176 15,0 7-48-15,0-1 0 0,0-6-128 0,-2 7-176 16,2-7 48-16,-2 5 0 0,2-5 128 0,-1 9 0 15,1-9 0-15,0 0 0 0,-1 7 0 0,1-7 0 16,-2 6 0-16,2-6 0 0,-1 7 0 0,1-7 144 16,0 0-16-16,-1 6-128 0,1-6 0 0,-1 7 0 15,1-7 0-15,-2 8 0 0,1-2 0 0,1-6 0 16,-3 9 0-16,3-9 0 0,-1 7 0 0,0 1 0 16,1-8 0-16,-2 9 0 0,2-9 0 0,-1 7 0 0,1-7-176 15,-1 9 176-15,-1-3 0 0,1 0 0 0,1-6 0 0,0 9 0 16,0-9 0-16,-1 6 0 0,1 1 0 0,0-1 0 15,0-6 0-15,-2 10 0 0,2-10 0 0,-1 7 0 16,0 0 128-16,0 2-128 0,1-2 0 0,0-1 144 16,-3-1-144-16,3 5 0 0,0-4 0 0,0 3 0 15,0-2 0-15,0-1 0 0,-1 0 0 0,1 3 0 0,0-3 0 0,0 4 0 16,-2-3-224-16,2 3 80 16,2-4 144-16,-2 2 0 0,0-1 0 0,-2-1 0 0,1 3 0 15,1-2 176-15,-1-1-48 0,1 2 0 0,-2 1-128 16,2-2 0-16,0 3 0 0,0 0 0 0,-1-3 0 0,1 4 0 15,0-2 0-15,-1 0 0 0,-1-1 0 0,2 1 0 16,0 2 0-16,0-2 0 0,0-3 0 0,0 2 0 16,0 1 0-16,0-1 0 0,0 2 0 0,-1-1 0 15,1-1 0-15,0 1 0 0,0-1 0 0,0 1 0 16,0 0 0-16,0-1-176 0,0-2 176 0,0 3 0 16,0-1 0-16,0-1 0 0,0 2 0 0,0-1-128 15,-2 1 128-15,0-2-128 0,1 2 128 0,1-1 176 16,0-2-48-16,-1 3 0 0,-1-1-128 0,1 1 0 15,1-2 0-15,-1 1-176 0,-1 1 176 0,1-2 0 16,0 3 128-16,1-3-128 0,0 2 0 0,0-3 0 16,-2 5 0-16,1-5 0 0,1-6 0 0,-1 11 0 15,1-2 0-15,0 1-128 0,0 1 128 0,0-2 144 16,0-1-16-16,0 1-128 0,0 2 160 0,0-2-160 16,0 1 128-16,0 1-128 0,0-2 0 0,0 1 0 15,0-1-144-15,0 2 144 0,-2-1 0 0,1 1-128 16,0 1 128-16,1-2 0 0,-1 3 0 0,-1-2 0 0,2 2 0 0,0-3 0 15,-1 0 0-15,0 0 128 0,1 0-128 0,0 2 192 16,-2-1-192-16,2-1 0 0,0 1-144 0,0-2 144 16,-1-1 0-16,1 3-144 0,-3-3 144 0,3 4 0 15,0-4 0-15,0 2 0 0,0 4 0 0,0-5 0 16,0 1 0-16,0-1 0 0,0-1 0 0,0 1 0 16,0 2 0-16,0-2 0 0,0 2 0 0,0 2 0 15,0-3 0-15,0 1 0 0,0 2 0 0,0-4 0 0,0 1 0 0,0 1 0 16,0 1 0-16,0-2 0 0,-1 4 0 0,1 0 0 15,1-1 0-15,-1 2 0 0,0 0 0 0,0-2-240 16,2 3 64-16,-2-2 16 0,-2-1 160 0,2 4 0 16,2-1 128-16,-2 1-128 0,0-3 0 0,1 2 0 15,0 1 0-15,1-1 0 0,-2-2 128 0,0 2-128 16,0-2 128-16,-2 2-128 0,4-3 128 0,-2 4-128 16,0 0 128-16,0-1-128 0,1 1 0 0,-1-3 0 15,0 2 0-15,0-2-128 0,0 2 128 0,1 0 0 16,-1-2 128-16,0 3-128 0,0-1 128 0,2-2-128 15,-1 5 128-15,-1-2-128 0,0-3 0 0,0 2 0 16,1 1 0-16,0 3-128 0,-1-3 128 0,0 2 176 16,2 1-48-16,-1-1 0 0,-1-1-128 0,0 2 0 15,0 0 0-15,0-3 0 0,0 0 0 0,0 3 128 16,0-3-128-16,1 2 128 0,-1-1-128 0,0 1 0 16,0-3 0-16,0 1 0 0,0-4 0 0,0 4 0 15,0-1 0-15,0 1 0 0,0 0 0 0,0 0 0 0,2-1 0 16,-1 3 0-16,-1-2 0 0,1 0 0 0,1 3 0 0,-2-3-176 15,0 3 176-15,1-3 0 0,0 2 128 0,-1 1-128 16,0 0 0-16,0-2 144 0,2 1-144 0,-4 1 0 16,2 0 160-16,0-1-160 0,0 1 128 0,0-3-128 15,0 3 128-15,0-3-128 0,2 2 0 0,-1-2 128 16,0 0-128-16,1 0 0 0,-2 1 0 0,0-1 0 16,0-2 0-16,0 2-176 0,-2-4 48 0,4 3 0 0,-1-1 128 0,0 2 0 15,-1-2 0-15,0 2 0 0,0 0 0 16,1-1 128-16,1-2-128 0,-1 5 128 0,-1-2-128 0,0 0 0 15,1 2 0-15,1-2 0 0,-2 1 0 0,0-1 0 16,0 2 0-16,0-2 128 0,0 3-128 0,0-3 0 16,1 1 0-16,-1-3 0 0,0 2 0 0,0-2 0 15,0 2 0-15,0 0 128 0,1-1 0 0,-1 1 16 16,0-4 0-16,0 2 0 0,2 0-144 0,-1-2 0 16,-1 2 0-16,0 1 0 0,1-3 0 0,1 4 0 15,-2 0 0-15,1-2 0 0,-1 0 0 0,1 2 0 16,-1 3 128-16,0-5-128 0,0 2 0 0,0 0 0 0,0 0 0 0,0 3 0 15,-1-3 0-15,0 1 0 16,1-3 0-16,-2 2 0 0,1-2 0 0,0 3 0 0,1-3 0 0,0 0 0 16,0-2 0-16,0 0 0 15,-2 0 0-15,1 0 0 0,1 0 0 0,0-2 0 16,-1 2 0-16,1-3 0 0,0 1 0 0,0-1 0 16,0 2 0-16,0-4-176 0,1 1 176 0,-1-1 0 15,0 1 0-15,0-2 0 0,0-1 0 0,0-6 0 0,0 0 0 0,0 0-128 16,1 7 128-16,-1-7-192 0,0 0 192 0,0 0-192 31,0 0-2144-31,0 0-432 0</inkml:trace>
  <inkml:trace contextRef="#ctx0" brushRef="#br0" timeOffset="35196.18">33125 5909 3679 0,'0'0'160'0,"0"0"32"0,0 0-192 0,0 0 0 0,0 0 0 0,0 0 0 0,0 0 2816 0,0 0 512 16,0 0 96-16,0 0 32 0,0 0-2400 0,0 0-480 16,0 0-80-16,0 0-32 0,0 0 0 0,0 0 0 15,0 0 0-15,0 0 0 0,-8-3 256 0,3 3 48 16,-2 0 16-16,7 0 0 0,-7 0 144 0,7 0 32 16,-6 0 0-16,-1 3 0 0,7-3-112 0,-6 0-16 15,-2 0 0-15,0 1 0 0,0-2-256 0,0 1-48 16,1 0-16-16,-3 0 0 0,3 0-192 0,-1 0-32 15,-2 0-16-15,3-3 0 0,-3 3-128 0,3 0-16 16,-3 0-128-16,0 0 192 0,1-2-48 0,-2 0-16 16,1 2 0-16,-2 0 0 0,0 0 48 0,0 0 0 15,1 0 0-15,0 0 0 0,-1 0-16 0,2 0 0 16,-1 0 0-16,1 0 0 0,-2 0-160 0,0 0 0 0,2 0 144 0,-2-2-144 16,0 2 0-16,1 0 128 0,-3 0-128 0,1 0 0 15,2 0 0-15,-2 0 0 16,-1 0 0-16,0 0 128 0,0 0 0 0,-1 0 0 0,1 0 0 0,-1 0 0 15,1 0 112-15,0 0 16 16,-1 0 16-16,1 0 0 0,-2 0-128 0,2 0-16 16,-1 0-128-16,1 2 192 0,-2-2-64 0,0 0 0 0,2 0-128 0,0 0 192 15,-2 0-32-15,1 2-16 0,2 0 0 0,0-2 0 16,-2 0 48-16,1 0 0 0,3 0 0 0,-1 0 0 16,0 0 80-16,0 0 32 0,2 0 0 0,-1 0 0 15,0 0-160-15,0 3-16 0,1-3-128 0,-1 0 192 16,1 0-64-16,-2 0 0 0,0 0-128 0,0 0 192 15,-1 0-64-15,0 0-128 0,0 0 176 0,0-3-176 16,0 3 176-16,0 0-176 0,0-2 160 0,-3 2-160 0,1-2 128 16,2 2-128-16,0 0 0 0,0 0 0 0,-1 0 128 0,1 0-128 15,-2 0 0-15,1 0 0 0,-1 0 128 0,1 0-128 16,0 0 0-16,-1 0 0 0,0 0 128 0,0 0-128 16,1 0 0-16,-1 0 144 0,0 0-144 0,-1 0 0 15,-1 0 144-15,2 0-144 0,1 0 176 0,0 0-48 16,-1 0 0-16,1 0 0 0,-1 0-128 0,1 0 0 15,-2-2 144-15,1-1-144 0,-4 2 0 0,2 1 0 16,-1-3 0-16,0 3 0 0,-1 0 0 0,1 0 0 16,0-1 0-16,-1 1 0 0,1-3 0 0,1 3 0 15,0 0 0-15,-2-2 128 0,0 2-128 0,1-4 0 16,-1 4 0-16,1 0 0 0,0-3 0 0,-1 3 0 16,2-4 0-16,0 0 0 0,-1 2 0 0,1-1 0 15,-2 2 128-15,2-2-128 0,0 3 0 0,0-3 0 16,0 2 0-16,0-2 128 0,0 0-128 0,-1 0 128 0,-3 2-128 0,0-2 128 15,1 0-128-15,-1-1 0 0,-1 2 0 16,0-2-128-16,0 1 128 0,1 2 0 0,0-2 160 16,0-1-160-16,-2 2 128 0,3-1-128 0,-3 2 0 0,2-2 0 15,0-1 128-15,2 2-128 0,0 0 0 0,1 0 144 16,-3-1-144-16,1 2 0 0,1-2 0 0,0 3 0 16,1-2 0-16,-2 2 0 0,3 0 128 0,-1 0-128 15,-2 0 0-15,1-2 0 0,-2 0 0 0,0-1 0 16,0 2 0-16,0 1 0 0,0 0 0 0,0-3 0 15,0 3 0-15,0-3 0 0,0 2 0 0,0 1 0 16,0-2 0-16,0 2 0 0,0-2 128 0,2 0-128 16,-1 2 0-16,0-3 0 0,1 3 0 0,-1-1 0 15,-1 1 0-15,2 0 0 0,-1 0 0 0,0 0 0 0,-1 0 0 0,2 0 0 16,-1 0 0-16,-1 0 0 0,-1-3 0 0,-2 3 0 16,3 0 0-16,0 0 0 0,-1 0 0 0,0 0 0 15,0 0 128-15,1 0-128 0,1 0 0 0,-2 0 0 16,-1-3 0-16,1 3 0 0,1 0 0 0,0 0 0 15,0 0 0-15,0 0 0 0,2 0 0 0,-1 0 0 16,-2 0 0-16,1 0 0 0,1 0 0 0,1 3 0 16,-1-3 0-16,-2 3 0 0,1-3 0 0,-2 0 0 15,-1 1 0-15,0-1 0 0,0 0 0 0,1 0 0 16,-2 0 0-16,1 0 0 0,1-1 0 0,1-2 0 16,-2 3 0-16,0-3 0 0,1 3 0 0,-1-1 0 15,2-1 0-15,0-1 0 0,1 3 0 0,-2 0 0 16,1 0 0-16,-1 0 0 0,3 3 0 0,-2-3 0 15,1 0 0-15,0 0 0 0,-1 0 0 0,-1 0 0 0,0 0 0 16,-1 0 0-16,-1-3 0 0,2 3 0 0,-2 0 0 0,1 0 0 16,1-1 0-16,-1 1 0 0,1 0 0 0,-1-3 0 15,2 3 0-15,-1-3 0 0,2 2 0 0,-1 1 0 16,0-3 0-16,0 3 0 0,2-2 0 0,0 2 0 16,-1-2 0-16,0 2 0 0,2 0 0 0,-1 0 0 15,-1 0 0-15,0 0 0 0,-1 0 0 0,0 0 0 16,-2 0 0-16,1 0 0 0,-1 0 0 0,0 0 0 15,1 0 0-15,-1-2 0 0,1-1 0 0,-1 3 0 16,1-1 0-16,0 1 0 0,1-3 0 0,1-1 0 0,0 4 128 0,0-2-128 16,-1 2 128-16,1 0-128 0,0-4 0 0,1 4 0 15,1 0 0-15,-1 0 0 0,0-3 0 0,-1 3 0 16,-2 3 0-16,1-3 0 0,-1 0 0 0,1 0-176 16,0 0 176-16,0 0-192 0,-1 0 192 0,1 2 0 15,0 0 128-15,1 0-128 0,-3-2 0 0,1 0 0 16,-1 0 0-16,2 0-128 0,0 0 256 0,1 0 48 15,0 0 16-15,0 0 0 0,0 0-192 0,1 0 0 16,2 0 0-16,-1 0 0 0,2 3 0 0,0-2 0 16,-1-1 0-16,0 3 0 0,-2-3-128 0,0 1 128 15,1 2 0-15,-1-3 0 0,0 0 0 0,1 0 0 16,-2 2 0-16,1-2 0 0,2 0 0 0,0 0 0 16,-2 2 0-16,2-2 0 0,-1 0 0 0,1-2 0 15,0 2 0-15,1-2 0 0,0 2 0 0,1 0 0 16,1 0 0-16,1 0 128 0,-2-3-128 0,2 3 0 15,1 0 0-15,0 0 0 0,0-1 0 0,1 1 128 16,0-3-128-16,2 3 128 0,-1 0-128 0,2 0 0 16,0 0 0-16,0 0 0 0,-1 0 0 0,1 0 0 15,0 0 144-15,0 0-144 0,1 0 144 0,-1 0-144 0,0 0 192 16,0-1-192-16,-1-2 128 0,1 3-128 0,1 0 0 0,0 0 0 16,1 0 0-16,-1 0 0 0,0 0 0 0,0-2 0 15,1 2 0-15,1-2 0 0,1 0 0 0,-1 2 0 16,6 0 0-16,-6 0 0 0,6 0 0 0,-7 0 0 15,1 0 0-15,-1 0 0 0,7 0 0 0,0 0 0 16,-6 0 0-16,-1 0 0 0,7 0 0 0,0 0 0 16,-6 0 0-16,6 0 0 0,0 0 0 0,0 0 0 15,-7 2 0-15,7-2 0 0,-6 2 0 0,6-2 0 0,0 0 144 0,-7 0 32 16,7 0 0-16,0 0 0 0,-7 0-176 16,7 0 0-16,-7 0 0 0,7 0 0 0,0 0 0 0,0 0 128 15,0 0-128-15,0 0 0 0,0 0 0 0,0 0 0 16,0 0 0-16,0 0 0 0,0 0 0 0,0 0 0 15,0 0 0-15,0 0 0 16,0 0-1184-16,0 0-272 0,0 0-48 0,0 0-16 16,0 0-1168-16,4-7-224 0,-4 7-48 0,6-4-11440 0</inkml:trace>
  <inkml:trace contextRef="#ctx0" brushRef="#br0" timeOffset="35725.39">26748 5600 10191 0,'0'0'448'0,"5"-4"96"0,0-3-544 0,2 1 0 16,-1-1 0-16,1 3 0 0,0-1 960 0,-1-2 64 16,-1 1 32-16,2-1 0 0,-2 3-224 0,0-2-64 15,-1-1 0-15,2 1 0 0,-1-2-640 0,-1 1-128 0,-2 1 0 0,-2 6 0 16,3-7 0-16,-3 7 0 0,3-9 0 0,-1 3 0 16,-2 6 0-16,3-8 0 15,-1 1 0-15,-2 7 0 0,3-6-144 0,-3 6 144 0,0 0-128 0,3-4 128 16,-3 4 560-16,0 0 192 0,0 0 32 0,0 0 16 15,0 0 752-15,0 0 160 0,0 0 16 0,0 0 16 16,0 0 112-16,0 0 0 0,0 0 16 0,-4 8 0 16,-2 2-400-16,0 3-96 0,-5 0-16 0,1 0 0 0,-2 0-464 0,-1 0-80 15,-3 2-32-15,1 1 0 16,-1-2-400-16,0 2-96 0,1-3-16 0,-3 0 0 16,4-3-144-16,0 1-128 0,1-2 192 0,-1 2-192 0,3-2 368 0,0-1-48 15,1 1 0-15,-1-1 0 0,2-2-320 0,1 1 0 16,3-1 0-16,0 1 128 0,1-1-128 0,0 1 0 15,4-7 0-15,-1 6 0 0,-2 4 272 0,2-3-16 16,1-7 0-16,0 10 0 0,1-4-128 0,0 2-128 16,-1-8 144-16,3 9-144 0,-3-9 320 0,3 7-16 15,0-1-16-15,-3-6 0 0,7 7 48 0,-7-7 16 16,0 0 0-16,0 0 0 0,7 4-352 0,-7-4-160 16,0 0 16-16,9 0 0 0,0 0 144 0,-1 2 0 15,0-2 0-15,-1 0 0 0,1-2 0 0,0 2 0 16,0-3 0-16,0 2 0 0,1 1 0 0,-1 0 0 15,1 0 0-15,0 1 0 0,-1 2 0 0,1-3 144 16,0 0 0-16,2 0 0 0,-1 2-16 0,1 2 0 16,-1-1 0-16,1 1 0 0,-1 0-128 0,-1-2 160 15,-1 2-160-15,0 2 160 0,0-2-160 0,-3-1 0 16,-5-3 144-16,0 0-144 16,4 4-2064-16,-1 3-496 0,-3-7-80 0</inkml:trace>
  <inkml:trace contextRef="#ctx0" brushRef="#br0" timeOffset="36964.3">33083 5733 5519 0,'0'0'496'0,"0"0"-496"0,0 0 0 0,0 0 0 16,0 0 4528-16,0 0 800 0,0 0 176 0,0 0 16 16,0 0-2768-16,0 0-544 0,0 0-112 0,0 0-32 15,0 0-768-15,0 0-144 0,0 0-48 0,0 0 0 0,0 0-112 0,0 0-32 16,0 0 0-16,1 7 0 0,-1-7-304 0,0 0-64 15,1 9-16-15,-1-9 0 0,0 0-240 0,3 7-48 16,1-1-16-16,-4-6 0 0,4 7 208 0,-4-7 32 16,5 4 16-16,-5-4 0 0,5 6-272 0,1-2-48 15,0 3-16-15,1-5 0 0,-1 2-192 0,1 3 0 16,-7-7 128-16,8 4-128 0,-1 1 144 0,1-1-16 16,0 2 0-16,-1-2 0 0,1 3-128 0,-1-3 0 15,1 2 0-15,0 0 0 0,0-2 128 0,-1 2-128 16,0 1 192-16,1-3-64 0,0-1-128 0,1 4 0 15,-1-4 0-15,0 3 0 0,0-2 0 0,1 5 128 16,-1 2-128-16,0-5 0 0,-2 1 0 0,1-1-176 16,-3 1 16-16,-2-1 0 0,-2-6 160 0,2 7 0 15,-1 1 0-15,-1-2 0 0,-1 4 0 0,-2-4 0 16,1 2 0-16,-2 1 0 0,-3 0 0 0,0-1 0 16,0 1 0-16,-1-1 0 0,-1 1 0 0,-1-2 0 15,1 3-144-15,-1-3 144 0,-1 2 0 0,0-1 0 0,-1-1 0 0,-4 2 0 16,2-3 0-16,1 2 0 0,1-1 0 0,1-2 0 15,-1-1 0-15,3 2 0 0,1-2 0 0,2-1 0 16,1 1 0-16,5-4 0 0,0 0 0 0,0 0 0 16,0 0 0-16,0 0 0 0,0 0 0 0,0 0 0 31,0 0-816-31,0 0-32 0,6-9-16 0,-1-3 0 0</inkml:trace>
  <inkml:trace contextRef="#ctx0" brushRef="#br0" timeOffset="38082.55">30043 8816 6447 0,'0'0'576'0,"0"0"-576"0,0 0 0 0,0 0 0 15,0 0 2624-15,5-4 432 0,-5 4 80 0,7-2 0 16,-7 2-1408-16,6-4-304 0,-6 4-48 0,0 0-16 15,7-3-288-15,-7 3-64 0,0 0-16 0,0 0 0 16,8 0 160-16,-8 0 48 0,0 0 0 0,0 0 0 16,0 0-80-16,0 0-16 0,0 0 0 0,0 0 0 0,0 0-288 0,0 0-64 15,0 0-16-15,0 0 0 0,0 0-96 0,0 9-32 16,-2 2 0-16,0-2 0 0,-3-1-48 0,-2 1-16 16,-1 4 0-16,-1-2 0 0,-3-1 32 0,2 3 16 15,-1 0 0-15,-1-2 0 0,1 2-384 0,0 0-80 16,-1 0 0-16,2 0-128 0,-1-2 336 0,2-1-32 15,0-1-16-15,1 2 0 0,0-1-96 0,2-1 0 16,-1 2-16-16,2-5 0 0,0 4 0 0,1-4 0 16,4-6 0-16,-4 7 0 0,4-7-176 0,0 0 0 15,-5 4 0-15,5-4 0 0,0 0 0 0,-7-3 0 16,1 2 0-16,-1-5 0 0,1 3 0 0,-2-4 0 16,0-4 0-16,0 2 0 0,0-5-272 0,0 1-48 15,-1 0 0-15,1-3 0 0,-1 2 320 0,1 1 0 16,0-1 0-16,1 1 0 0,0-1 0 0,0 1 0 0,1 4 0 0,1-2 0 15,-1 2 0-15,1 1 0 0,0 2 0 0,1-1 0 16,4 7 192-16,0 0 80 0,-4-3 32 0,4 3 0 16,0 0-304-16,0 0 0 0,-5-4 0 0,5 4 0 31,0 0-448-31,0 0-160 0,-4-6-32 0,-1-1-19200 0</inkml:trace>
  <inkml:trace contextRef="#ctx0" brushRef="#br0" timeOffset="39402.37">30042 3553 1839 0,'0'0'0'0,"0"0"160"16,0 0-160-16,0 0 0 0,0 0 0 0,0 0 0 0,0 0 2512 0,0 0 480 15,0 0 80-15,0 0 32 0,0 0-1856 0,0 0-368 16,0 0-80-16,-3-8-16 0,0-1-144 0,1 2-16 16,-1-1-16-16,2 2 0 0,1 6-160 0,-1-9-48 15,-2 2 0-15,3 7 0 0,0 0 592 0,-1-7 112 16,-1 1 32-16,1-1 0 0,1 7 16 0,0 0 0 16,0 0 0-16,0 0 0 0,0 0 352 0,0 0 80 15,0 0 16-15,0 0 0 0,0 0-320 0,0 0-64 16,8-4-16-16,-8 4 0 0,9 3-432 0,-1-2-64 15,-8-1-32-15,8 7 0 0,-2-2-224 0,2 0-64 16,-1 2 0-16,-1 2 0 0,2 0-64 0,-3-1-32 16,1 3 0-16,0-2 0 0,1 1-288 0,-2 3 0 15,0 0 0-15,2 1 0 0,-1-4 320 0,1 1 176 0,-1 0 16 0,0 0 16 16,0-1-352-16,1 3-176 16,-2-2 160-16,0 1-160 0,0-5 144 0,1 3-144 0,-1 0 128 0,0-1-128 15,-1 2 0-15,0-3 0 16,0-2 0-16,0 1 0 0,-4-7 0 0,0 0 0 0,0 0 0 0,0 0 0 15,0 0-144-15,0 0 144 0,0 0-192 0,0 0 192 16,-5-4-208-16,-1 0 64 0,0-1 16 0,-1 1 0 16,1-3 128-16,-2-1-128 0,0-1 128 0,-1-1-128 15,4 3 128-15,-2-2 0 0,-2-2 0 0,1 2-128 32,0-1-304-32,0-1-48 0,2 2-16 0,-2-1 0 0,0-1 64 0,2 1 16 15,-1-2 0-15,0 4 0 0,1-1 80 0,1 0 16 0,1 4 0 0,4 5 0 16,-6-7 32-16,1 0 16 0,5 7 0 0,-2-6 0 0,2 6 272 0,0 0 0 15,-7-5 0-15,7 5 0 16,0 0 0-16,0 0 0 0,-9-2 0 0,1 2 0 0,8 0-144 0,-8 4 144 16,-1 0 0-16,1 1-144 0,-1-1 144 0,0 3 0 15,0-1 0-15,0 1 0 0,-2 3 512 0,2 4 48 16,0-4 0-16,0 3 0 0,-2 0-32 0,2-2 0 16,0-5 0-16,1 3 0 0,0 2-336 0,1-1-64 15,1-3 0-15,-1 2-128 0,2-2 128 0,0-1-128 16,5-6 0-16,-4 4 0 0,0 3 0 0,4-7 0 15,0 0-128-15,0 0-12400 16,-5 4-2464-16</inkml:trace>
  <inkml:trace contextRef="#ctx0" brushRef="#br1" timeOffset="54090.96">29852 5792 13823 0,'0'0'304'0,"0"0"64"0,0 0 16 0,0 0 0 0,0 0-384 0,0 0 0 0,0 0 0 0,0 0 0 16,0 0 704-16,0 0 64 16,-15-15 0-16,15 15 16 0,0 0-624 0,0 0-160 0,0 0 0 0,0 0 0 15,0 0 0-15,0 0 0 0,0 0 0 0,0 0 0 16,0 0 192-16,0 0 48 0,0 0 16 0,0 0 0 16,0 0 640-16,0 0 128 0,0 0 16 0,0 0 16 15,0 0-224-15,0 0-32 0,0 0-16 0,0 0 0 16,0 0-256-16,0 0-48 0,0 0-16 0,0 0 0 15,0 0 80-15,0 0 16 0,0 0 0 0,0 0 0 16,0 0-288-16,0 0-48 0,0 0-16 0,0 0 0 0,0 0-208 0,0 0 128 16,0 0-128-16,0 0 0 0,0 0 176 0,0 0-176 15,0 0 192-15,8 0-192 0,-8 0 256 0,0 0-64 16,7 0-16-16,-7 0 0 0,0 0 208 0,0 0 64 16,8 0 0-16,-8 0 0 0,0 0-144 0,8 0-32 15,-8 0 0-15,7 2 0 0,-7-2-272 0,0 0 0 16,0 0 128-16,8 0-128 0,0 0 0 0,-8 0 0 15,0 0 0-15,8-2 0 0,-8 2 0 0,8 0 192 16,-8 0-64-16,0 0-128 0,8 0 160 0,-8 0-160 16,8 0 128-16,-8 0-128 0,7 0 560 0,-7 0 16 15,0 0 16-15,8 0 0 0,-8 0-592 0,7 0 0 16,-7 0 0-16,8 0 0 0,-8 0 0 0,0 0 0 16,8 0 0-16,-8 0 0 0,7-2 0 0,-7 2 0 15,0 0 128-15,8 0-128 0,-8 0 240 0,8 0-32 16,-8 0 0-16,0 0 0 0,8 0-208 0,-8 0 0 0,0 0 128 0,8 0-128 15,-8 0-192-15,0 0-96 16,8 0-16-16,-8 0 0 0,8 0 496 0,-8 0 80 16,7-2 32-16,-7 2 0 0,0 0-304 0,8 0 0 15,-8 0 0-15,7 0 0 0,-7 0 0 0,0 0 0 0,8 0 0 0,-1 0 0 16,-7 0 0-16,8 0 0 0,-8 0 0 0,0 0 0 16,8-3 0-16,-8 3 0 0,0 0 0 0,0 0 0 15,8 0-128-15,-8 0-96 0,0 0-16 0,8 0 0 16,-8 0 368-16,8 0 80 0,-8 0 16 0,0 0 0 15,0 0-224-15,8 3 0 0,-8-3 0 0,7 0 0 16,-7 0 0-16,0 0 0 0,8 0 0 0,-8 0 0 16,0 0 0-16,0 0 0 0,8 0 0 0,-8 0 0 0,7 0-160 0,-7 0-80 15,0 0-16-15,9-3 0 0,0 3 256 0,-1 0 0 16,-8 0 0-16,0 0 0 0,9-1 160 0,-2 1 80 16,-7 0 16-16,0 0 0 0,8 1-256 0,-2-1 0 15,-6 0 0-15,0 0 0 0,8 0 0 0,0 0 0 16,-8 0 0-16,6 0 0 0,-6 0 0 0,8 0 0 15,-8 0 0-15,7-1 0 0,-7 1 0 0,8-3 0 16,-8 3 0-16,7 0 0 0,1 0 0 0,-1 0 0 16,-7 0 0-16,8 0 0 0,-8 0-144 0,8 0-80 15,-2 0-16-15,-6 0 0 0,8 0 400 0,-1 3 80 16,-7-3 16-16,7 1 0 0,0-1-256 0,0 0 0 16,-1 0 0-16,1 0 0 0,-7 0 0 0,6 3 0 15,1-3 0-15,-7 0 0 0,6 0 0 0,1 0 0 16,-1 0 0-16,2 0 0 0,-8 0 0 0,8 0 0 15,-8 0 0-15,8 0 0 0,0 0 0 0,-8 0 0 16,8 0 0-16,-1 2 0 0,1 0 176 0,-8-2-176 16,7 0 192-16,-1 2-192 0,1-2 0 0,-7 0 0 15,8 0 0-15,-2 0 0 0,-6 0-192 0,8 1-160 16,0-1-32-16,0 3 0 0,-8-3 624 0,8 0 112 16,-8 0 32-16,8 0 0 0,0 0-384 0,-2 0-192 0,-6 0 32 0,8 0 0 15,-2 0 160-15,1 0 0 0,-7 0 0 16,8 0 0-16,0 0 0 0,-2 0 128 0,1 0-128 0,-1 0 176 15,-6 0-176-15,8 3 0 0,0-3 0 0,-8 0-176 16,8 0 176-16,0 0 0 0,-2 0 0 0,-6 0 0 16,0 0 0-16,8 0 0 0,0 0 0 0,0 0 0 15,-8 0 0-15,8 0 0 0,-8 0 0 0,8 0 0 16,0 0 0-16,-2 0 176 0,-6 0-48 0,0 0 0 0,9 0-128 0,-1 0-176 16,-8 0 48-16,8 0 0 0,0 0 128 0,-8 0 176 15,8 0-48-15,-2 0 0 0,2 0-128 0,0 0-176 16,-8 0 48-16,8 0 0 0,0 0 128 0,0 0 176 15,-1 0-48-15,0 0 0 0,-7 0-128 0,6 1-144 16,2 2 144-16,-1-3-208 0,-7 0 208 0,9 0 0 16,-1 0 0-16,0 0 0 0,0 0-256 0,-2 0-16 15,-6 0 0-15,8 0 0 0,0 0 528 0,-2 0 96 16,2 0 32-16,-1 2 0 0,-1-2-384 0,1 0-128 16,-7 0 0-16,8 0 0 0,-8 0 128 0,8 0 0 15,0 0 0-15,-1 2 0 0,-7-2 0 0,8 0 0 16,0 0 0-16,-1 2 0 0,-1-2 0 0,-6 0 0 15,7 0 0-15,-1 0 0 0,1 0 0 0,-1 3 0 16,-6-3 0-16,8 0 0 0,0 0 0 0,-1 1 0 16,-7-1 0-16,8 0 0 0,-2 3 0 0,-6-3 0 15,8 0 0-15,-2 0 0 0,-6 0 0 0,8 0 0 16,-8 0 0-16,8 2 0 0,-1-2 0 0,-7 0 0 0,6 0 0 0,-6 0 0 16,0 0 0-16,8 2 0 0,-8-2 0 15,7 0 0-15,-7 0 0 0,6 0 0 0,-6 0 0 0,0 0-128 16,0 0 128-16,7 0 0 0,-7 0 0 0,0 0 0 15,8 0 0-15,-8 0 0 0,0 0 0 0,0 0 128 16,0 0-128-16,6 2 0 0,-6-2-128 0,0 0 128 16,0 0 0-16,7 3 0 0,-7-3 0 0,0 0 128 15,0 0-128-15,6 1 0 0,-6-1 0 0,0 0 0 16,0 0 0-16,7 3 0 0,-7-3 0 0,0 0 0 16,6 1 0-16,-6-1 0 0,0 0 0 0,0 0 0 0,7 3 0 0,-7-3 0 15,0 0 0-15,0 0 0 0,8 2 0 0,-8-2 0 16,0 0 0-16,0 0 0 0,8 0 0 0,-8 0 0 15,7 0 0-15,-7 0 0 0,0 0 0 0,0 0 0 16,8 2 0-16,-8-2 0 0,0 0 0 0,8 2 0 16,-8-2 0-16,8 0 0 0,-8 0 0 0,0 0 0 15,0 0 0-15,8 0 0 0,0 0 0 0,-8 0 0 16,0 0 0-16,0 0 0 0,8 3 0 0,-8-3 0 16,0 0 0-16,0 0 0 0,9 0 0 0,-9 0 0 15,0 0 0-15,0 0 0 0,8-3 0 0,-8 3 0 16,0 0 0-16,6-2 0 0,-6 2 0 0,0 0 0 15,7 0 0-15,-7 0 0 0,0 0 0 0,6 0 0 16,-6 0-128-16,0 0 128 0,0 0 0 0,8 0 0 16,-8 0 0-16,0 0 0 0,7 2-240 0,-7-2 48 15,8 0 0-15,-2 0 0 0,-6 0 192 0,7 0 256 0,-7 0-48 0,0 0-16 16,8-2-192-16,-8 2 0 0,0 0 0 0,0 0 0 16,7 0 0-16,-7 0 0 0,0 0 0 15,7 0 0-15,-7 0 0 0,0 0 0 0,0 0 0 0,8 0 0 16,-8 0 0-16,6 0-256 0,-6 0 48 0,0 0 16 15,0 0 192-15,7 2 256 0,-7-2-48 0,0 0-16 16,0 0-192-16,0 0 0 0,6 0 0 0,-6 0 0 16,0 0 0-16,7 0 0 0,-7 0 0 0,0 0 0 15,7 3 0-15,-7-3 0 0,0 0 0 0,6 0 0 0,-6 0 0 16,0 0 0-16,0 0 0 0,0 0 0 0,7 1 0 0,-7-1 0 16,0 0 0-16,0 0 0 0,0 0 0 0,0 0 0 15,0 0 0-15,7 3 0 0,-7-3 0 0,0 0 0 16,7 0 144-16,-7 0-144 0,0 0 0 0,0 0 0 15,7 2 0-15,-7-2 0 0,0 0 0 0,0 0 0 16,0 0 0-16,0 0 0 0,0 0 0 0,0 0 0 16,0 0 0-16,0 0 0 0,6 2-144 0,-6-2 144 15,0 0 0-15,0 0 0 0,0 0 0 0,0 0 0 16,0 0 0-16,0 0 0 0,7 0 0 0,-7 0 0 16,0 0 0-16,0 0 0 0,0 0 0 0,0 0 0 15,0 0 0-15,0 0 0 0,5 6 0 0,-5-6 0 16,0 0 0-16,0 0 0 0,0 0 0 0,0 0 0 15,6 0 0-15,-6 0 0 0,0 0 0 0,0 0 0 16,0 0 0-16,0 0 0 0,0 0 0 0,7 3 0 16,-7-3 0-16,7 3 0 0,-7-3 0 0,0 0 0 15,0 0 0-15,6 1 0 0,-6-1 0 0,0 0 0 16,0 0 0-16,0 0 0 0,7 3 0 0,-7-3 0 16,0 0 0-16,6 1 0 0,-6-1 0 0,0 0 0 0,0 0 0 15,0 0 0-15,0 0 0 0,0 0 0 0,0 0 0 0,0 0 0 16,0 0 0-16,0 0 0 0,0 0 0 0,7 2 0 15,-7-2 0-15,0 0 0 0,0 0 0 0,0 0 0 16,0 0 0-16,0 0 0 0,6 3 0 0,-6-3 0 16,0 0 0-16,0 0-128 0,0 0 128 0,0 0 0 15,0 0 0-15,0 0 0 0,0 0 0 0,0 0 0 16,0 0-144-16,0 0 144 0,0 0 0 0,0 0-144 16,0 0 144-16,0 0 0 0,0 0 0 0,0 0-128 0,0 0 128 0,0 0 0 15,0 0 0-15,0 0 0 0,0 0 0 0,-4 4 0 16,4-4 0-16,-5 4 0 0,-1 1 0 0,0-1 0 15,1 0 0-15,5-4 0 0,-6 5 0 0,-1-1 0 16,0 0 0-16,2-1 0 0,-1 1 0 0,6-4 0 16,-6 6 0-16,6-6 0 0,-6 3 0 0,-1 1 0 15,7-4 0-15,-6 4 0 0,6-4 0 0,-5 2 0 16,-2 2 0-16,7-4 0 0,-7 3 0 0,2 1 0 16,-1 0 0-16,0 1 0 0,6-5 0 0,-6 4 0 15,-2-2 0-15,1 2 0 0,7-4 0 0,-6 3 224 16,-1-2-48-16,1 2-16 0,6-3-32 0,-7 4-128 15,1 1 192-15,1-1-64 0,-1 0-128 0,1-1 0 16,0 1 0-16,0-1 0 0,-1 3 0 0,6-6 128 16,0 0-128-16,-5 4 0 0,-1 0 128 0,0 1-128 15,6-5 128-15,-5 4-128 0,0 0 160 0,0-2-160 16,-2 2 192-16,7-4-192 0,-5 4 192 0,5-4-192 16,-7 5 192-16,2-1-192 0,5-4 128 0,-5 4-128 15,5-4 0-15,-5 7 0 0,5-7 0 0,-6 2 0 16,6-2 0-16,0 0 0 0,-5 4 128 0,5-4-128 15,0 0 0-15,0 0 0 0,0 0 0 0,0 0 0 0,-5 4 0 0,5-4 0 16,0 0 0-16,0 0 0 0,0 0 0 0,0 0 0 16,0 0 0-16,0 0 0 0,0 0 0 0,0 0 0 15,0 0 0-15,0 0 0 0,0 0 0 0,0 0 0 16,0 0 0-16,0 0 0 0,0 0 0 0,0 0 0 16,0 0 0-16,0 0 0 0,0 0 0 0,0 0 0 0,0 0 128 15,0 0-128-15,0 0 0 0,0 0 0 0,6-4 0 0,-6 4 0 16,7-6 0-16,-7 6 0 0,6-4 128 0,0 0-128 15,-6 4 0-15,6-7 0 0,-6 7 0 0,7-5 0 16,-1 1 0-16,-6 4 0 0,6-6 128 0,-1 2-128 16,1-3 0-16,1 3 0 0,-1-2 0 0,1-1 0 15,0 2 0-15,-1 1 0 0,1 0 0 0,-1-2 0 16,2 2 0-16,0-3 0 0,-2 2 128 0,2 1-128 16,0 0 0-16,0 1 0 0,0-1 128 0,0 0-128 15,0-1 0-15,-1 4 0 0,1-4 0 0,0 1 0 16,0 0 0-16,0 1 0 0,0-1 0 0,-2 2 0 15,2-1 0-15,0 2 0 0,-1-2 0 0,-7 3 0 16,7-4 0-16,0 2 0 0,-7 2 0 0,7-4 0 16,-7 4 0-16,6-3 0 0,-6 3 0 0,0 0 0 15,0 0 0-15,0 0 0 0,0 0 0 0,0 0 0 16,0 0 0-16,0 0 0 0,5-4-144 0,-5 4 144 16,0 0-128-16,0 0 128 0,0 0 0 0,0 0-128 15,0 0 128-15,0 0 0 0,0 0 0 0,0 0 0 16,0 0 0-16,-1-6 0 0,1 6 0 0,-3-4 0 15,-1 1 0-15,4 3 0 0,-3-4 0 0,3 4 0 16,-4-5 0-16,0 1 128 0,4 4-128 0,-6-4 0 0,1 0 0 0,0-1 0 16,0 1 0-16,1 0 0 0,0-1 0 0,0 1 0 15,0 0 0-15,0 0 0 0,0 1 0 0,4 3 0 16,-4-4 0-16,0-1 0 0,-1 1 0 0,5 4 0 16,-3-4 0-16,3 4 0 0,-4-6 0 0,1 3 0 15,-1-1 0-15,4 4 0 0,-6-6 0 0,2 2 0 16,1-2 0-16,-1 3 0 0,-2-1 0 0,2-2 0 0,4 6 0 15,-3-4 0-15,-1 0 0 0,0 2 0 0,-2-5 0 0,1 3 0 16,5 4 0-16,-6-4 0 0,-1-1 0 0,2 4 144 16,5 1-144-16,-4-5 0 0,4 5 192 0,0 0-192 15,-5-2 192-15,5 2-192 0,-4-6 288 0,4 6-48 16,-4-3-16-16,4 3 0 0,0 0 16 0,0 0 0 16,0 0 0-16,0 0 0 0,0 0-32 0,0 0 0 15,-5-4 0-15,5 4 0 0,0 0-64 0,0 0-16 16,-6-2 0-16,6 2 0 0,0 0-128 0,0 0 128 15,0 0-128-15,0 0 128 0,0 0-128 0,0 0 0 16,0 0 0-16,0 0 128 0,0 0-128 0,0 0 0 16,0 0 0-16,0 0 0 0,0 0 128 0,0 0-128 15,0 0 0-15,0 0 128 0,0 0-128 0,0 0 0 16,0 0-160-16,0 0-18368 0</inkml:trace>
  <inkml:trace contextRef="#ctx0" brushRef="#br1" timeOffset="57857.91">29925 5779 1839 0,'0'0'160'0,"0"0"-160"16,0 0 0-16,0 0 0 0,0 0 576 0,0 0 64 0,0 0 32 0,0 0 0 16,0 0-544-16,0 0-128 15,0 0 0-15,0 0 0 0,0 0 0 0,0 0 0 0,0 0 0 0,0 0 0 16,0 0 336-16,0 0 48 0,0 0 0 0,0 0 0 15,0 0-384-15,0 0 0 0,-4 7 0 0,4-7-192 16,0 0 832-16,0 0 176 0,0 0 16 0,0 0 16 16,0 0-176-16,0 0-32 0,0 0-16 0,0 0 0 0,0 0 384 0,0 0 80 15,0 0 0-15,0 0 16 16,0 0 144-16,0 0 32 0,0 0 0 0,0 0 0 0,0 0-320 0,0 0-64 16,0 0-16-16,0 0 0 0,0 0-480 0,0 0-80 15,0 0-32-15,0 0 0 0,0 0-112 0,0 0-32 16,0 0 0-16,0 0 0 0,0 0 96 0,0 0 16 15,0 0 0-15,5-7 0 0,-5 7-64 0,0 0-16 16,0 0 0-16,0 0 0 0,6-4 336 0,-6 4 64 16,0 0 0-16,6-5 16 0,-6 5-256 0,4-4-48 15,-4 4-16-15,0 0 0 0,0 0-48 0,0 0-16 16,7-3 0-16,-7 3 0 0,0 0 32 0,0 0 0 16,6-3 0-16,-6 3 0 0,0 0-48 0,7-4 0 15,-7 4 0-15,0 0 0 0,5-6-192 0,-5 6 128 16,5-4-128-16,-5 4 0 0,0 0 160 0,7-4-160 15,-7 4 160-15,5-5-160 0,-5 5 0 0,5-4 0 16,-5 4 0-16,6-4 0 0,-6 4 448 0,0 0 64 0,0 0 0 0,0 0 0 16,0 0-192-16,5-6-48 0,1 2 0 0,-6 4 0 15,0 0-144-15,6-7-128 0,-6 7 144 0,6-2-144 16,-6 2 128-16,5-4-128 0,-5 4 0 0,6-5 144 16,-6 5-144-16,0 0 0 0,4-4 0 0,1-3 128 15,-5 7-128-15,5-4 0 0,-5 4 0 0,5-6 0 16,-5 6 0-16,5-4 0 0,-1-3 0 0,-4 7 0 15,0 0 0-15,6-5 0 0,-1 1 0 0,-5 4 0 0,5-7 0 0,0 4 0 16,-5 3 0-16,6-7 0 0,-6 7 0 0,4-7 0 16,-4 7 0-16,5-4 0 0,-5 4 0 0,5-6 128 15,0 1-128-15,-5 5 128 0,0 0-128 0,5-4 0 16,1-3 0-16,-6 7 0 0,4-4 0 0,-4 4 0 16,5-2 0-16,-5 2 0 0,8-7 0 0,-8 7 0 15,0 0 0-15,5-4 0 0,0-2 0 0,-5 6 0 16,0 0 0-16,0 0 0 0,5-4 0 0,-5 4 0 15,6-7 0-15,-6 7 0 0,5-4 0 0,-5 4 0 16,0 0 0-16,5-5 128 0,-5 5-128 0,0 0 0 16,7-4 0-16,-7 4 0 0,4-6 0 0,-4 6 0 15,0 0 0-15,6-3 0 0,-6 3 0 0,7-4 0 16,-1 0 0-16,1 1 0 0,-7 3 0 0,0 0 0 16,6-4 0-16,1 1 0 0,-7 3 0 0,7-6 0 15,-2 2 0-15,-5 4 0 0,0 0 0 0,6-4 0 16,-6 4 0-16,7-6 0 0,-1 1 0 0,0 1 0 15,-6 4 0-15,5-7 128 0,-1 3-128 0,-4 4 0 16,5-6 0-16,-5 6 0 0,5-7 0 0,2 3 0 16,-7 4 0-16,6-5 0 0,1 1 0 0,-2 0 0 0,-5 4 0 0,7-6 0 15,-2 3 0-15,0-1 0 0,-5 4 0 16,5-4-176-16,1-1 176 0,-6 5 0 0,6-4 128 0,-1 0-128 16,1 1 240-16,-6 3-32 0,5-6 0 0,0 2 0 15,-5 4-208-15,7-3 0 0,-1-1 0 0,-6 4 0 16,6-2 0-16,-1-2 0 0,-5 4 128 0,6-4-128 15,-6 4 0-15,7-5 0 0,-1 1 0 0,1 0 0 16,-7 4 0-16,6-3 0 0,0-1 0 0,0-1 0 0,1 4 0 0,-7 1 0 16,5-4 0-16,2 1 0 0,-1-1-144 0,1 2-80 15,-7 2-16-15,6-3 0 0,-6 3 400 0,7-4 80 16,-1 1 16-16,0 2 0 0,-6 1-256 0,6-2 0 16,1-2 0-16,-7 4 0 0,5-3-160 0,0-1-80 15,-5 4-16-15,7-3 0 0,-2-1 400 0,-5 4 80 16,6-3 16-16,0-3 0 0,-1 2-400 0,2 0-80 15,-7 4-16-15,5-5 0 0,-5 5 256 0,5-4 0 16,0 0 0-16,-5 4 0 0,5-2 160 0,1-2 80 16,-6 4 16-16,5-4 0 0,-5 4-400 0,7-3-80 15,-7 3-16-15,5-4 0 0,-5 4 240 0,5-5 0 16,-5 5 0-16,7-4 0 0,-2-2 0 0,0 2 320 16,-5 4-64-16,0 0 0 0,7-6-400 0,-2 3-96 15,-5 3-16-15,5-7 0 0,0 3 256 0,-5 4 0 16,4-6 0-16,1 2 0 0,1 1 0 0,-6 3 0 15,0 0 0-15,5-4 0 0,0-1 0 0,0 1 0 16,-5 4 0-16,0 0 0 0,0 0 0 0,6-7 0 0,-1 3 0 16,-5 4 0-16,0 0 0 0,4-4 0 15,0-2 0-15,-4 6 0 0,0 0 0 0,5-3 0 0,0-3 0 16,-5 6 0-16,5-4 0 0,-1-3 0 0,0 5 0 0,-4 2 0 16,7-4 0-16,-2 0 0 0,-2-5 0 0,2 5 0 15,-5 4 0-15,6-6 0 0,0 3 0 0,0-1 0 16,2 1 0-16,-1-1 0 0,-7 4 0 0,5-7 0 15,0 5 0-15,2-2 0 0,-1 1 0 0,-6 3 0 0,6-4 0 16,0 0 0-16,1 2 0 0,-2-2 0 16,-5 4 0-16,6-7 0 0,1 3 0 0,-2-1 0 0,0 1 0 15,1 2 0-15,-1-2 0 0,0 0 0 0,2-1 0 16,-1 1 0-16,1 1 0 0,-1 2 0 0,0-3 0 0,-1 1 0 16,1-1 0-16,0-1 0 0,-6 5 0 0,6-4 0 15,1 0 0-15,-2 2 0 0,-5 2 0 0,5-4 0 16,0-2 0-16,2 2 0 0,-7 4 0 0,5-4 0 15,0 2 0-15,1-2 0 0,-6 4 0 0,4-3 0 16,0 2 0-16,2-2 0 0,-1-1 0 0,-1 2 0 16,-4 2 0-16,5-4 0 0,1 1 0 0,-1-1 0 15,-1-1 0-15,1 1 0 0,0 0 0 0,-5 4 0 16,0 0 0-16,6-2 0 0,-1-5 0 0,-1 3 0 16,0 0 0-16,-4 4 0 0,5-5 0 0,0 1 0 15,-5 4 0-15,7-4 0 0,-3 2 0 0,-4 2 0 16,5-4 0-16,-5 4 0 0,5-4 0 0,-5 4 0 15,4-3 0-15,1 3 0 0,-5 0 0 0,4-3 0 16,0-1 0-16,-4 4 0 0,4-2 0 0,-4 2 0 16,5-1 0-16,-1-2 0 0,-4 3 160 0,5-4 80 15,-5 4 16-15,0 0 0 0,0 0-256 0,6-3 0 0,-6 3 0 0,0 0 0 16,5-2-144-16,-1 0-80 0,-4 2-16 0,4-2 0 16,0-1 384-16,-4 3 80 0,0 0 16 0,0 0 0 15,5-1-432-15,0-3-64 0,-5 4-32 0,0 0 0 16,0 0 288-16,0 0 0 0,0 0 0 0,0 0 0 15,5-3 192-15,-5 3 32 0,0 0 16 0,6-4 0 16,-6 4-400-16,0 0-80 0,0 0-16 0,0 0 0 16,0 0 416-16,5-5 80 0,-5 5 16 0,0 0 0 15,0 0-416-15,0 0-80 0,6-4-16 0,-6 4 0 0,0 0 256 0,0 0 0 16,0 0 0-16,6-2 0 0,-2 0 0 0,-4 2 0 16,0 0 0-16,4-2 0 0,-4 2 0 0,4-4 0 15,-4 4 0-15,3-3 0 0,-3 3 0 0,0 0 0 16,4-4 0-16,-4 4 0 0,3-4 0 0,-3 4 0 15,0 0 0-15,4-5 0 0,-4 5 0 0,0 0 0 16,0 0 0-16,0 0 0 0,0 0 0 0,0 0 0 16,5-4 0-16,-5 4 0 0,0 0 0 0,0 0 0 15,0 0 0-15,0 0 0 0,0 0 0 0,0 0 0 16,0 0 0-16,0 0 0 0,0 0 0 0,0 0 0 16,0 0 0-16,0 0 0 0,0 0 0 0,5 4 0 15,-5-4 0-15,0 0 0 0,7 7 128 0,-7-7-128 16,0 0 0-16,0 0 0 0,4 6 0 0,-4-6 0 15,0 0 128-15,1 7-128 0,-1-7 0 0,3 9 0 16,-3-9 0-16,0 8 0 0,0 1 224 0,0-3-16 16,0-6 0-16,-1 8 0 0,-1 1-208 0,1-2 0 0,0 4 0 15,-1-2 0-15,0-1 0 0,-1 1 0 16,2 0-144-16,-2-1 144 0,-2-2 0 0,1 3 0 0,3-1 0 0,1-1 0 16,-3-1 0-16,2 1 0 0,-2-3 0 0,0 2 0 15,2 1 0-15,-1 0 0 0,-1-2 0 0,0-1 0 16,3-4 0-16,-2 8 0 0,2-8 192 0,-4 6-192 15,4-6 0-15,-4 7 0 0,4-7 0 0,-4 6 0 16,4-6 0-16,0 0 0 0,-5 7 0 0,5-7 0 16,-4 6 0-16,4-6 0 0,-4 4 0 0,4-4 0 0,0 0 0 0,-4 7 0 15,4-7 0-15,0 0 0 0,0 0 0 0,0 0 0 16,0 0 0-16,0 0 0 0,-4 5 0 0,4-5 0 16,0 0 0-16,0 0 0 0,0 0 0 0,0 0 0 15,0 0 0-15,0 0 0 0,0 0 0 0,0 0 0 16,0 0 0-16,0 0 0 0,0 0 0 0,0 0 0 15,0 0 0-15,0 0 0 0,0 0 0 0,0 0 0 16,0 0 0-16,0 0 0 0,0 0 128 0,0 0-128 16,0 0 0-16,0 0 0 0,0-7 0 0,0 7 0 15,3-5 0-15,-3 5 0 0,0 0 0 0,1-6 0 16,-1 6 0-16,2-6 0 0,1 0 0 0,-3 6 0 16,3-7 0-16,-1 1 0 0,-2 6 0 0,3-7 0 15,0-2 0-15,0 3 0 0,1-1 0 0,-1 0 0 16,0 0 128-16,1 0-128 0,0 0 0 0,-2 5 0 15,1-2 0-15,-1-3 0 0,2 1 0 0,0-1 0 16,0-2 0-16,-1 4 0 0,-1-2 128 0,2-2-128 16,0 0 0-16,0 1 0 0,-1 2 0 0,-1-1 0 15,1 0 128-15,-3 7-128 0,1-6 0 0,-1 6 0 0,3-7 0 16,-3 7 0-16,0 0 0 0,0 0 0 0,4-6 0 0,-4 6 0 16,1-7 0-16,-1 7 0 0,0 0 0 0,0 0-144 15,0 0 144-15,0 0 0 0,0-8 0 0,0 2-128 16,0 6 128-16,0 0-128 0,-2-7 128 0,2 7-128 15,-4-5 128-15,4 5-128 0,-6-4 128 0,1 0-128 16,5 4 128-16,-5-2-128 0,-2 0 128 0,0 0-128 16,-1-1 128-16,0 2 0 0,1-2-144 0,1 3 144 15,-2 0 0-15,1 0 0 0,1 3 0 0,-2-3 0 0,0 0 192 16,-1 0 0-16,1 0 0 0,-1 0 0 0,-2 0-192 0,0 0 0 16,0 0 0-16,1 1 0 0,-1-1 0 0,-2 0 0 15,1 3 0-15,2-3 0 0,-2 0 128 0,2 0-128 16,0 0 0-16,3 0 128 0,-3 0-128 0,2 0 0 15,1 0 0-15,0 0 0 0,1 0 0 0,0-3 128 16,0 2-128-16,1-2 0 0,5 3 128 0,0 0-128 16,0 0 128-16,0 0-128 0,0 0 512 0,0 0 0 15,0 0 16-15,0 0 0 0,0 0-528 0,0 0 0 16,0 0 0-16,0 0 0 16,0 0-688-16,0 0-240 0,0 0-48 0,0 0-15264 0</inkml:trace>
  <inkml:trace contextRef="#ctx0" brushRef="#br1" timeOffset="59729.38">29938 5749 7711 0,'0'0'336'0,"0"0"80"0,0 0-416 15,0 0 0-15,0 0 0 0,0 0 0 0,0 0 912 0,0 0 112 16,0 0 0-16,0 0 16 0,0 0-320 0,0 0-64 15,0 0-16-15,0 0 0 0,0 0-48 0,0 0-16 16,-2-9 0-16,2 9 0 0,0 0-32 0,0 0-16 16,1-7 0-16,-1 7 0 0,0 0 32 0,4-4 0 15,0-2 0-15,-4 6 0 0,5-3-96 0,-5 3-16 16,0 0 0-16,7-1 0 0,-7 1 256 0,7 0 64 16,0 1 0-16,-7-1 0 0,7 0-32 0,-7 0 0 15,5 5 0-15,0-1 0 0,-5-4-160 0,0 0-48 16,0 0 0-16,4 7 0 0,-4-7-112 0,3 8-32 15,-3-8 0-15,0 6 0 0,0-6 0 0,-3 10-16 16,0-4 0-16,3-6 0 0,-5 4-176 0,5-4-16 16,-6 3-16-16,0 1 0 0,0-1-32 0,1 0 0 15,-1 0 0-15,1 1 0 0,-2-4-128 0,1 2 0 16,-2-2 0-16,0 0 0 0,0 0 0 0,1 0 0 16,-1-2-160-16,0 2 160 0,0-4 0 0,0 1 0 0,0 0 0 0,0 2 0 15,8 1 0-15,-6-4 0 0,1-1 0 0,-1 1 0 16,1 1 0-16,5 3 0 0,-3-3 128 0,3 3-128 15,-1-7 192-15,1 0-192 0,0 1 192 0,3 2-192 16,-3 4 208-16,5-7-64 0,0 1-16 0,2-3 0 16,1 1-128-16,1 1 0 0,-1 3 0 0,1-1 128 15,0 1-128-15,0 2 0 0,-1 0 144 0,0 0-144 16,1-1 128-16,-1 2-128 0,-2 1 128 0,1 0-128 16,-7 0 128-16,8 1-128 0,-2 2 128 0,-6-3-128 0,8 2 128 0,-1 2-128 15,-7-4 128-15,4 7-128 0,0-1 128 0,0 1-128 16,-4-1 128-16,0 2-128 0,-2-1 144 0,1 2-144 15,-2-3 192-15,-1 2-192 0,1-1 176 0,-3-1-176 16,1 1 160-16,0 0-160 0,-2-1 0 0,1 1 128 16,-2-1-128-16,1 1 0 0,1-3 0 0,-1 1 0 15,-2-1 0-15,1 0 0 0,0-2 0 0,0-2 0 16,1 2 0-16,-1 0 0 0,0-2 0 0,1 0 0 16,1 0 0-16,-1-2 0 0,2 0 0 0,0 2 0 15,-2-5 0-15,1 1 0 0,2 0 0 0,0 2 0 16,4 2 0-16,-4-7 0 0,1-1 0 0,2 2 0 15,1-1 144-15,0-2-144 0,0 2 128 0,3 0-128 16,-1 0 128-16,2-2-128 0,0 2 144 0,0 1-144 16,0-1 160-16,0-1-160 0,0 2 160 0,1-1-160 15,2 1 160-15,-1 2-160 0,1-1 128 0,-1-2-128 16,-6 7 0-16,8-1 0 0,0-2 144 0,0 0-144 16,-8 3 128-16,8 0-128 0,-8 0 128 0,8 3-128 15,-2 0 128-15,1 1-128 0,-1 2 160 0,-1 1-160 0,-1 1 192 16,0 1-192-16,-1-3 128 0,-2 5-128 0,0-2 0 0,-1-1 0 15,-1 1 128-15,1 1-128 0,-2 2 144 0,-2-4-144 16,0 1 240-16,-2 2-48 0,1-5-16 0,-1 2 0 16,-2 1-176-16,0-2 0 0,0 3 0 0,-1-3 0 15,0-4 0-15,0 0 0 0,-1 0-176 0,1-3 176 16,0 0-176-16,-1 0 176 0,-1-3-208 0,1-3 80 16,-1-1 128-16,2-3-208 0,0-1 80 0,1 2 128 15,0-4 0-15,0 3 0 0,3-3 0 0,1 2 0 0,0-2 0 0,2 2 128 16,2 1-128-16,1-2 192 0,0 2-64 0,2-1 0 15,-1 1 0-15,4 1 0 0,0-1 0 0,2 4 0 16,0-2 0-16,0 4 0 0,0-1 16 0,1 1 0 16,1 1 0-16,1-1 0 0,-2 4-16 0,0 0 0 15,0 0 0-15,0 3 0 0,1-2-128 0,-1 2 192 16,-1 1-192-16,-2 1 192 0,2-1-192 0,-3 7 0 16,-1-5 0-16,-1 1 128 0,-2 2-128 0,-1-1 0 15,-1 1 0-15,-2-1 0 0,1 3 0 0,-4-3 0 16,1 1 0-16,-1-2 0 0,-4 1-144 0,1-2 144 15,1 1 0-15,0 0 0 0,-1-4-128 0,0 3 128 16,-1-5 0-16,1 2 0 0,-3-3-144 0,3 0 144 16,1-3 0-16,0 2-144 0,1-2 144 0,1-1 0 15,1 0 0-15,-1-1-128 0,2-2 128 0,0 4 0 16,3-4 0-16,1 7 0 0,0-7 160 0,1 1-32 16,2-1-128-16,2 1 192 0,1-1-192 0,0-1 176 15,2 2-176-15,1-1 160 0,0 3-160 0,2-2 0 16,-1-1 144-16,1 1-144 0,-2 0 0 0,1 3 144 0,1-1-144 0,-1 1 0 15,-1-1 128-15,1 1-128 0,-1 3 0 0,-1 0 0 16,-2 0 128-16,1 3-128 0,1-3 0 0,-3 4 0 16,0 0 0-16,-1 1 0 0,1-1 0 15,-2 0 0-15,-3 3 0 0,0 2 0 0,-3-1 0 0,1 1 0 16,-2 1-192-16,-2-1 48 0,0 2 16 0,-2-2 0 16,2-1 128-16,-2 1 0 0,-2-2-144 0,1-1 144 15,0-2 0-15,1 0-176 0,0 1 176 0,2-3-128 16,-1 0 128-16,1-2-128 0,-2-4 128 0,0 2-128 0,2-2 128 15,-1 1 0-15,2-3 0 0,-2-1 0 0,3 0-128 0,2 0 128 16,-1-5-128-16,2 4 128 16,-1-1-832-16,2-2-64 0,3 1-32 0,-2 1 0 15,2-2-304-15,1 2-64 0,1 1-16 0,2-1 0 16,1 1-432-16,-1 2-96 0,0-1-16 0,-1 0-9984 16</inkml:trace>
  <inkml:trace contextRef="#ctx0" brushRef="#br1" timeOffset="64019.36">31692 6179 7247 0,'0'0'320'0,"0"0"64"0,0 0-384 0,0 0 0 0,0 0 0 0,0 0 0 16,0 0 1232-16,0 0 176 15,0 0 16-15,0 0 16 0,0 0 80 0,0 0 16 0,0 0 0 0,0 0 0 16,0 0-128-16,0 0 0 16,0 0-16-16,0 0 0 0,0 0-896 0,0 0-176 15,0 0-48-15,0 0 0 0,0 0 304 0,0 0 48 0,0 0 16 0,0 0 0 16,0 0-464-16,0 0-176 0,0 0 128 0,0 0-128 16,0 0 128-16,0 0-128 0,3-6 128 0,-3 6-128 15,3-4 144-15,-3 4-144 0,4-6 160 0,-4 6-160 16,6-4 320-16,-6 4-16 0,0 0-16 0,5-3 0 15,0-1-16-15,-5 4 0 0,0 0 0 0,7-4 0 16,-1 2 240-16,-6 2 32 0,0 0 16 0,8 0 0 16,-8 0-80-16,8-3-16 0,-8 3 0 0,0 0 0 0,8 3 64 0,0-3 16 15,-8 0 0-15,0 0 0 0,7 4-160 0,1 2-16 16,-8-6-16-16,0 0 0 0,8 7 32 0,0-1 0 16,-8-6 0-16,7 7 0 0,-1 0-32 0,1-1 0 15,-2 3 0-15,-1-2 0 0,-4-7-208 0,0 0-144 16,4 8 192-16,0 1-192 0,-4-9 256 0,2 8-48 15,1 1-16-15,0-3 0 0,-3-6-192 0,1 8 0 16,-1-8 128-16,0 9-128 0,0-9 128 0,0 7-128 16,0-7 176-16,-3 10-176 0,2 0 208 0,0-4-64 15,1-6-16-15,0 0 0 0,-6 7 0 0,4 1 0 16,2-8 0-16,-4 9 0 0,-1-3 16 0,1 1 0 16,4-7 0-16,-3 6 0 0,0 2-144 0,1 1 160 15,-1-2-160-15,1 1 160 0,2-8-160 0,-6 6 160 16,1 1-160-16,1-1 160 0,0 1-160 0,4-7 0 15,-6 5 0-15,-1-1-176 0,7-4 176 0,-4 7 0 0,-1-1 0 0,0-2-128 16,5-4 128-16,-5 7-160 0,-2-3 160 0,0-2-160 16,1 2 160-16,6-4 0 15,0 0 0-15,0 0 0 0,-8 3 0 0,1-3 0 0,1 0 0 0,-1 0 0 16,7 0 0-16,-6 0-160 16,-1 0 160-16,7 0-160 0,-8-3 160 0,8 3 0 0,-7-1 160 0,1-2-160 15,0 1 0-15,6 2 0 0,-7-4-208 0,1 0 64 16,0 1 144-16,6 3 0 0,-6-6 0 0,1-1 0 15,1 1 0-15,0 2 144 0,0-3 0 0,0 3 0 16,4 4-144-16,-4-6 0 0,0-1 0 0,1 1 0 16,1-1 0-16,-1 0 0 0,3 7 0 0,-2-4 0 15,0-2 0-15,2 6 0 0,-1-9 0 0,1 2 0 16,0-1 0-16,0 2 0 0,0 6 0 0,0 0-176 16,1-9 176-16,1 2 176 0,-1 1-48 0,-1 6 0 0,3-7-128 15,-3 7 0-15,0 0 0 0,0 0 0 0,2-7 208 0,1 1 16 16,-1-2 0-16,-2 8 0 0,3-6-224 0,-2 0 0 15,-1 6 0-15,0 0 0 0,2-8-128 0,-1 2-80 16,-1 6-16-16,3-7 0 0,-3 7 224 0,2-6 0 16,2-1-160-16,0 1 160 0,0 2 0 0,0-3 0 15,0 5 0-15,1-2 0 0,0-3 0 0,2 3 128 16,-1 2-128-16,1-5 128 0,-2 4-128 0,2 2 128 16,-1-2-128-16,-6 3 128 0,7-1-128 0,2-1 160 15,-1-1-160-15,-8 3 160 0,8 0-160 0,-8 0 0 16,6-1 0-16,-6 1 0 15,7-3-1440-15,-7 3-320 0,0 0-64 0</inkml:trace>
  <inkml:trace contextRef="#ctx0" brushRef="#br1" timeOffset="72243.82">31611 4658 14223 0,'0'0'624'0,"0"0"144"0,0 0-624 0,0 0-144 16,0 0 0-16,0 0 0 0,0 0 1136 0,0 0 192 15,0 0 32-15,0 0 16 0,0 0-864 0,0 0-160 16,0 0-32-16,0 0-16 0,0 0-96 0,0 0-16 15,0 0 0-15,0 0 0 0,0 0 304 0,1 9 48 16,-1-9 16-16,-1 7 0 0,1-7 224 0,0 8 48 16,0-8 16-16,0 0 0 0,0 6-80 0,0 3-32 15,0-9 0-15,-2 7 0 0,2-7-336 0,0 8-64 16,0-8-16-16,0 6 0 0,0-6-128 0,2 7-48 16,-2-7 0-16,0 0 0 0,0 0 112 0,2 6 32 15,-2-6 0-15,0 0 0 0,4 7 16 0,-4-7 0 16,5 7 0-16,-5-7 0 0,0 0-160 0,7 6-16 15,1-3-128-15,-2 1 192 0,-6-4-192 0,8 0 128 16,-8 0-128-16,8 2 0 0,-8-2 128 0,8-2-128 0,0 2 0 0,-8 0 0 16,6 0 0-16,2-3 0 0,-8 3 0 0,7-1 0 15,-7 1 0-15,6-3 0 0,-6 3 0 0,7-4 0 16,-7 4 0-16,6-2 0 0,-6 2 0 0,6-7 0 31,-6 7-1392-31,0 0-208 0,0 0-64 0,4-4-11328 0</inkml:trace>
  <inkml:trace contextRef="#ctx0" brushRef="#br1" timeOffset="72739.25">31739 4608 7359 0,'0'0'320'0,"0"0"80"0,0 0-400 0,0 0 0 15,0 0 0-15,0 0 0 0,0 0 2656 0,0 0 448 16,0 0 96-16,0 0 0 0,0 0-2048 0,0 0-400 16,0 0-96-16,0 0-16 0,0 0-432 0,0 0-80 15,0 0-128-15,0 0 176 0,0 0-176 0,0 0 0 16,0 0 0-16,0 0 0 0,0 0 0 0,0 0 0 16,0 0 0-16,0 0 0 0,0 0 0 0,0 0 0 15,0 0 0-15,0 0 0 0,0 0 0 0,0 0-144 16,0 0 144-16,0 0-208 0,0 0 208 0,0 0 0 15,0 0 0-15,0 0-144 0,0 0 144 0,0 0 0 16,0 0 0-16,0 0 0 0,0 0 0 0,0 0 0 16,0 0 0-16,0 0 0 0,0 0 128 0,4 9 48 15,-4-9 16-15,3 10 0 0,-2-2 832 0,0 1 160 16,-1-1 32-16,-1 3 16 0,1 0 144 0,0 2 32 0,-1 0 0 0,-1-1 0 16,2 3-368-16,0 3-64 0,0-3-16 0,0 0 0 15,0 0-240-15,0 0-48 0,0 0-16 0,0-1 0 16,0-1-176-16,2-3-32 0,-1 3-16 0,0-2 0 15,-2-1-176-15,2-1-48 0,1-1 0 0,-1 1 0 0,-1-2-208 16,0-7 176-16,1 6-176 0,-1-6 160 16,0 0-160-16,0 0 0 0,0 0 0 0,0 0 0 0,0 0 0 0,0 0 0 15,0 0 0-15,0 0 0 0,0 0-224 0,0 0-32 16,0 0 0-16,1-6 0 16,2-1-2224-16,-2-2-448 0,-1 1-80 0,2 2-11152 15</inkml:trace>
  <inkml:trace contextRef="#ctx0" brushRef="#br1" timeOffset="73290.58">31930 4594 9215 0,'0'0'400'0,"0"0"96"0,0 0-496 0,0 0 0 0,0 0 0 0,0 0 0 15,2 6 3360-15,-1 1 576 0,-1-7 112 0,0 0 32 16,-1 8-2624-16,-1-2-528 0,0 1-96 0,-1 0-32 15,3-7-448-15,-4 6-96 0,1 1 0 0,3-7-16 16,0 0-32-16,-2 6 0 0,-1 1 0 0,3-7 0 16,0 0 176-16,0 0 16 0,0 6 16 0,0-6 0 0,0 0 96 0,0 0 0 15,7 4 16-15,-2 0 0 0,0 1 112 0,0-3 0 16,2 3 16-16,0-4 0 0,-1 2 0 0,2-3 0 16,0 4 0-16,1-2 0 0,2-2-96 0,-1 4-32 15,-1-1 0-15,0 1 0 0,2 0-64 0,-3 1-16 16,0-4 0-16,-1 5 0 0,0-3-64 0,1 4 0 15,-2-3-16-15,0 3 0 0,-1 2 32 0,-1-3 16 16,0 2 0-16,-3 1 0 0,-1 2-144 0,0-2-16 16,0 1-16-16,-1 1 0 0,-2 1-240 0,0-2 176 15,-2 1-176-15,0-1 160 0,0 1-160 0,-1-2 0 16,1 1 0-16,-1-3 0 0,-2 2-144 0,1-3 144 16,2 1 0-16,-2-3 0 0,0 0-144 0,0 1 144 15,1-4 0-15,-1 2-144 0,-2-3 144 0,1-3 0 16,0 2 0-16,0-2 0 0,-1 0-160 0,0 0 160 15,0-4-192-15,1 1 192 16,0-2-2912-16,0-1-480 0,2 0-80 0</inkml:trace>
  <inkml:trace contextRef="#ctx0" brushRef="#br1" timeOffset="73489.27">31962 4587 9215 0,'0'0'400'0,"6"4"96"15,1-1-496-15,-1 1 0 0,0-2 0 0,0-2 0 16,2 2 6768-16,-1 0 1248 0,-1-2 256 0,1 0 48 0,0 0-5888 0,1 3-1168 16,-1-6-240-16,-1 3-64 0,4-2-720 0,-3 0-240 15,1 0 128-15,1-2-128 0,1 1 0 0,-2 2 160 16,1-2-160-16,-1 1 128 16,-2 0-608-16,1 0-128 0,-1-1-32 0,1-1-17856 15</inkml:trace>
  <inkml:trace contextRef="#ctx0" brushRef="#br1" timeOffset="81083.58">32239 4518 12031 0,'0'0'256'0,"0"0"64"0,0 0 16 0,0 0 0 0,0 0-336 0,0 0 0 16,0 0 0-16,0 0 0 0,0 0 1120 0,0 0 160 0,0 0 16 0,0 0 16 15,0 0-400-15,0 0-80 0,0 0 0 0,0 0-16 16,0 0-368-16,8-11-80 0,-8 11-16 0,0 0 0 16,0 0-48-16,0 0-16 0,0 0 0 0,5-2 0 15,-5 2 48-15,0 0 16 0,4-4 0 0,-4 4 0 16,6 0 208-16,-6 0 32 0,0 0 16 0,6-3 0 15,-6 3 32-15,0 0 0 0,0 0 0 0,0 0 0 16,0 0-16-16,8 3 0 0,-8-3 0 0,0 0 0 16,0 0 32-16,7 3 16 0,-2 0 0 0,-5-3 0 15,0 0-368-15,4 7-80 0,0 0-16 0,-4-7 0 16,1 3 16-16,3 7 0 0,-4-10 0 0,4 8 0 0,-4-8 0 0,0 0 0 16,2 6 0-16,-2-6 0 0,3 9-80 0,-3-9-16 15,1 7 0-15,-1-7 0 0,0 0 80 0,2 6 16 16,-2-6 0-16,-2 4 0 0,2 3-352 0,0-1-80 15,-1 1-16-15,1-7 0 0,-1 4 224 0,-1 2 0 16,2-6 0-16,-2 4 0 0,2-4-128 0,0 0 128 16,-4 7 0-16,0-1-144 0,4-6 144 0,-5 3 0 15,5-3 0-15,-6 7 0 0,1-3 0 0,5-4 0 16,-5 2 0-16,5-2 0 0,-7 1 0 0,7-1-128 16,-6 3 128-16,1 0 0 0,5-3 0 0,0 0 0 15,-6 0 0-15,6 0 0 0,-3 0 0 0,3 0 0 16,-6 0 0-16,6 0 0 0,0 0 0 0,0 0 0 0,-8-3 0 0,2-1 0 15,6 4 0-15,0 0 0 16,-7-2 0-16,7 2 0 0,-5-7 0 0,5 7 0 0,0 0 0 0,-5-7 0 16,1 0 0-16,4 7 0 15,0 0 0-15,0 0-128 0,-3-7 128 0,3 7 0 0,-1-7 0 0,1 7 0 16,0-6 0-16,0 6 0 0,0 0 0 0,1-7 128 16,-1 7-128-16,3-6 0 0,1-1 128 0,0 3-128 15,-4 4 256-15,4-6-32 0,0-1 0 0,-4 7 0 16,6-4-224-16,-2-2-208 0,0 1 32 0,0-3 16 15,-4 8 160-15,5-3 0 0,-5 3 0 0,4-7 0 16,-4 7 0-16,4-3 0 0,-4 3 0 0,0 0 0 16,3-7 0-16,-3 7 0 0,0 0 0 0,0 0 0 15,1-4-352-15,-1 4-96 0,0 0 0 16,0 0-9776-16,0 0-1936 0</inkml:trace>
  <inkml:trace contextRef="#ctx0" brushRef="#br1" timeOffset="89702.19">31184 4898 911 0,'0'0'0'0,"0"0"0"15,0 0 0-15,0 0 0 0,0 0 1984 0,0 0 304 16,0 0 64-16,0 0 16 0,0 0-1136 0,0 0-208 15,0 0-64-15,0 0 0 0,0 0-320 0,0 0-80 16,0 0-16-16,0 0 0 0,0 0-240 0,0 0-48 16,0 0-16-16,0 0 0 0,0 0-112 0,0 0 0 15,0 0-128-15,0 0 192 0,0 0-48 0,0 0-16 16,0 0 0-16,0 0 0 0,0 0 288 0,0 0 48 0,0 0 16 0,0 0 0 16,0 0 48-16,0 0 16 0,0 0 0 0,0 0 0 15,0 0-80-15,0 0-16 16,0 0 0-16,0 0 0 0,0 0-176 0,0 0-32 0,0 0-16 0,0 0 0 15,0 0-48-15,0 0-16 0,0 0 0 0,0 0 0 16,0 0-160-16,0 0 160 0,0 0-160 0,0 0 160 16,0 0-32-16,0 0-128 0,0 0 192 0,0 0-64 15,0 0 416-15,0 0 80 0,0 0 16 0,0 0 0 16,0 0-112-16,0 0-16 0,6 2 0 0,-6-2 0 16,0 0-160-16,0 0-32 0,0 0-16 0,0 0 0 15,0 0-128-15,9 7-32 0,-9-7 0 0,0 0 0 16,8 6-144-16,-8-6 192 0,0 0-192 0,0 0 192 15,8 7-192-15,-1 0 160 0,-7-7-160 0,0 0 160 0,8 6-160 0,-8-6 0 16,0 0 0-16,0 0 0 0,0 0 0 0,5 8 0 16,-5-8 0-16,6 9 0 0,-6-9 0 0,6 7 128 15,-6-7-128-15,4 10 0 0,-1-3 0 0,-3-7 0 16,7 9 0-16,-3-1 0 0,-4-8 0 0,0 0 0 16,0 0 128-16,6 6-128 0,-6-6 0 0,7 9 0 15,-7-9 0-15,8 8 128 0,-3-2-128 0,2 0 0 16,-7-6 0-16,6 8 0 0,-6-8 0 0,5 7 0 15,-5-7 0-15,7 6 0 0,-7-6 0 0,5 7 0 16,0-1 0-16,1 1 0 0,-6-7 0 0,5 6 0 16,-5-6 0-16,0 0 0 0,4 8 0 0,1-1 0 0,-5-7 0 0,0 0 0 15,5 9 0-15,1-3 0 0,-2 1 0 0,-1-1 0 16,-3-6 0-16,0 0 0 0,6 7 128 0,-6-7-128 16,5 7 0-16,-5-7 0 15,5 6 0-15,-1 1 0 0,0 1 0 0,-1-2 0 16,-3-6 0-16,4 7 0 0,0-1 0 0,-1 1 0 15,-3-7-144-15,0 0 144 0,4 6 0 0,-1 1 0 0,0-1 0 0,-3-6 0 16,2 7 0-16,-2-7 0 0,3 6 0 0,-3-6 0 16,2 8 0-16,1-1 0 0,0-1 0 0,-3-6 0 15,1 7 0-15,0 0 0 0,-1-7 0 0,3 6 0 16,0 3 0-16,-3-9 0 0,1 8 0 0,2-1 0 16,-3-7 0-16,2 6 0 0,2 1 0 0,-1-1 0 15,-1 1 0-15,1-1 0 0,-2 1 0 0,2-1 0 16,-1 1 0-16,1 0 0 0,0-1 0 0,1-1 0 0,-2 5 0 15,0-4 0-15,0 1 0 0,1-1 0 0,-2 1 0 0,2-1 0 16,-1 1 0-16,-2-7 0 0,3 8 0 0,-2 1 0 16,2-3 0-16,-3-6 0 0,0 7 0 0,1-1 0 15,-1-6 0-15,3 8 0 0,-2 2 0 0,2-1 0 16,-1-4 0-16,1 1 0 0,0 1 0 0,-2 0 0 16,0-1 128-16,1 3-128 0,-1-2 0 0,0 1 0 15,0-2 0-15,1 1 0 0,-2-7 0 0,2 6 0 16,0 1 0-16,-1 2 0 0,0-2 0 0,2 0 0 15,-2 0 0-15,2 0 0 0,-3-7 0 0,2 6 0 16,-2-6 0-16,3 9 0 0,-2-2 0 0,1 1 0 16,-1 1 0-16,-1-3 0 0,0 2 0 0,0 1 0 15,0-2 0-15,0 2 0 0,-1-1 0 0,-1 1 0 16,1 2 0-16,1-5 0 0,0 3 0 0,0-1 0 16,-1-1 0-16,1-1 0 0,0-6 0 0,0 7 0 15,-2 2-128-15,1-1 128 0,1-8 0 0,0 6 0 16,-1 1 0-16,1-7 0 0,0 9 0 0,0-1 0 15,0-1 0-15,0 2 0 0,0-3 0 0,0-6 0 16,0 8 0-16,0-1 0 0,-1 2 0 0,-1-3 0 0,1 1 0 16,1-7 0-16,-3 8 0 0,2 1 0 0,1-2 0 0,0-7 0 15,0 0 0-15,-1 6 0 0,1-6 0 0,-3 7 0 16,0-1-128-16,3-6 128 0,0 0 0 0,-1 7 0 16,1-7 0-16,0 0 0 0,-2 6 0 0,2-6 0 15,-3 7 0-15,3-7 0 0,-1 5 0 0,1-5 0 16,0 0 0-16,0 0 0 0,0 0 0 0,0 7 144 15,0-7-144-15,0 0 0 0,0 0 0 0,0 0 0 16,0 0 0-16,0 0 0 0,0 0 0 0,0 0 0 16,1 6 0-16,-1-6 128 0,0 0-128 0,0 0 0 0,0 0 0 0,0 0 0 15,0 0 0-15,0 0 0 0,0 0 0 0,0 0 0 16,0 0 0-16,0 0 0 0,0 0 0 0,0 0 0 16,0 0 0-16,0 0 0 0,5-6 0 0,-1-1 0 15,-4 7-144-15,0 0 144 0,3-8 0 0,-2 2 0 16,0-1 0-16,-1 7 0 0,0 0 0 0,2-6 0 15,-4-1 0-15,2 7 0 0,0-7 0 0,0 7 0 16,0-6 0-16,0 6 0 0,-1-8 0 0,1 1 0 16,0 1 0-16,0-1 0 0,-1 1 0 0,-1-1 0 15,1 1 0-15,1-1 0 0,-3 1 0 0,3 6 0 16,-1-10 0-16,0 5 0 0,0-1 0 0,1 6 0 16,-3-7 0-16,2 1 0 0,-1-4-128 0,1 4 128 0,-2-1 0 0,2 1 0 15,0-1 0-15,-1 1 0 0,1-1 0 0,0 1 0 16,-2 0 0-16,2 0 0 15,0-1 0-15,-1 1 0 0,1-3 0 0,0 2 0 0,-1 0 0 0,1 1 0 16,-2-2 0-16,2 1 0 16,1 1 0-16,0-1 0 0,0 7 0 0,-1-6 0 0,-1-1 0 0,1 1 0 15,1 6 0-15,-1-7 0 0,0 1 0 0,-2-1 0 16,2 1 0-16,-1-1 0 0,2 7 0 0,-1-7 0 16,1 7 0-16,0 0 0 0,0-7 0 0,-1-3 0 15,-1 4 0-15,1-1 0 0,0 1 0 0,1 6 0 16,-2-8 0-16,1 1 0 0,0 2 0 0,1 5 0 15,-1-8 0-15,1 2 0 0,0 6 0 0,-2-7 0 16,1 1 0-16,0-1 0 0,1 7 0 0,0-6 0 0,-2-1 0 0,2 0 0 16,0 1 0-16,0 6 0 0,-1-8 0 0,1 8 0 15,-1-9 0-15,-1 2 0 0,0 1 0 0,2 6 0 16,-2-7 0-16,1-1 0 0,-1 2 0 0,0-1 0 16,1 1 0-16,1 6 0 0,-1-7 0 0,-2 1 0 15,0-1 0-15,1 1 0 0,0-1 0 0,0 0 0 16,-2 1 0-16,3 2 0 0,-1-3 0 0,1 1 0 15,-2-1 0-15,2 1 0 0,0-1 0 0,1 7 0 16,-3-6 0-16,0-2 0 0,2 1 0 0,0 2 0 16,-2-2 0-16,2 2 0 0,-2 0 208 0,2-2 48 15,-2 4 16-15,1-4 0 0,-2 0-432 0,1 3-96 16,1-2 0-16,2 6-16 0,-4-4 272 0,0-1 0 16,4 5 0-16,-3-7 0 0,0 1 0 0,1 2 0 15,-1-3 0-15,3 7 0 0,-2-4 0 0,0-2 0 16,0-3 0-16,0 1 0 0,0 2 128 0,0 0 64 15,1-2 32-15,0 1 0 0,0 1-352 0,-1-1-80 16,0 1-16-16,0 2 0 0,2 4 224 0,-1-7 0 0,-2 1 0 0,2-1 0 16,1 7 0-16,-1-6 0 0,-1-1 0 0,2 7-144 15,-2-6 144-15,-1-1 0 0,1 1 0 0,-1 2 0 16,-1-3 192-16,1 3 80 0,3 4 16 0,-2-6 0 16,-3-1-480-16,1 0-80 0,4 7-32 0,0 0 0 15,-6-3 304-15,2-3 0 0,4 6 0 0,-3-6 0 16,-1 2 0-16,0 0 0 0,4 4-128 0,0 0 128 15,0 0 0-15,-3-7 0 0,-1 2 0 0,4 5 0 16,0 0 0-16,-4-4 0 0,-1-2 0 0,5 6 0 0,0 0 0 0,-4-4 0 16,4 4 0-16,-5-7 0 0,1 1 0 0,4 6 0 15,-4-7 0-15,0 3 0 0,4 4 0 0,-4-6 0 16,4 6 0-16,-4-7 0 0,0 0 208 0,4 7 0 16,0 0 0-16,-4-6 0 0,4 6 192 0,0 0 48 15,0 0 0-15,0 0 0 0,-2-4-256 0,2 4-32 16,0 0-16-16,0 0 0 0,0 0-16 0,0 0-128 15,-3-7 192-15,3 7-64 0,0 0-128 0,0 0 192 16,0 0-192-16,0 0 192 0,0 0-192 0,0 0 128 16,0 0-128-16,0 0 128 0,0 0-320 0,0 0-80 15,0 0-16-15,0 0-14624 0</inkml:trace>
  <inkml:trace contextRef="#ctx0" brushRef="#br1" timeOffset="90503.58">31179 4874 7359 0,'0'0'320'0,"0"0"80"0,0 0-400 0,0 0 0 16,0 0 0-16,0 0 0 0,0 0 816 0,0 0 80 15,0 0 0-15,0 0 16 0,0 0-144 0,0 0-48 16,0 0 0-16,5-2 0 0,-5 2-400 0,0 0-96 15,0 0-16-15,0 0 0 0,5-2-400 0,-5 2-96 16,0 0-16-16,0 0 0 0,0 0 848 0,0 0 160 16,0 0 48-16,0 0 0 0,0 0-256 0,0 0-48 15,5 0-16-15,-5 0 0 0,5 0 112 0,-5 0 32 16,0 0 0-16,0 0 0 0,0 0-16 0,0 0 0 16,0 0 0-16,0 0 0 0,0 0 0 0,0 0 0 15,0 0 0-15,7 4 0 0,-7-4-160 0,0 0-16 0,7 3-16 0,-2 1 0 16,-5-4 32-16,0 0 16 15,4 6 0-15,-4-6 0 0,0 0-144 0,4 7-16 16,0-1-16-16,-4-6 0 0,4 7-96 0,-1-1-16 16,-3-6 0-16,4 7 0 0,-4-7-128 0,4 7 192 15,-4-7-192-15,0 0 192 0,4 7-48 0,-4-7 0 0,4 7 0 0,-4-7 0 16,0 0 32-16,4 7 0 0,-4-7 0 0,0 0 0 16,4 6-176-16,-4-6 160 0,0 0-160 0,4 7 160 15,-4-7 64-15,3 6 16 0,-3-6 0 0,5 7 0 16,0-1 80-16,-5-6 0 0,5 7 16 0,-5-7 0 15,6 6 0-15,-6-6 0 0,5 7 0 0,-5-7 0 16,0 0-176-16,8 4-32 0,-8-4-128 0,6 6 192 16,-6-6-192-16,5 4 0 0,-5-4 128 0,0 0-128 15,7 7 0-15,-7-7 0 0,0 0 0 0,5 6 0 0,-1 1 176 0,-4-7-176 16,0 0 192-16,5 7-192 0,-5-7 192 0,4 6-64 16,-4-6 0-16,4 9-128 0,-4-9 192 0,3 8-192 15,1-1 192-15,-2-1-192 0,-2-6 160 0,3 7-160 16,-2-1 128-16,-1-6-128 0,0 0 128 0,4 9-128 15,-1-1 128-15,-1-1-128 0,-2-7 128 0,3 6-128 16,-3-6 0-16,3 10 128 0,-1-3-128 0,0 0 0 16,-2-7 0-16,2 7 0 0,1-1 0 0,-2 3 0 15,1-2 0-15,-1-1 0 0,1 0 0 0,1 0 0 16,-2 1 0-16,-1-7 0 0,2 6 0 0,-1 1 0 16,-1-7 0-16,3 6 0 0,-3-6 0 0,0 0 0 15,2 7 0-15,-2-7 0 16,0 0-1808-16,0 0-240 0,0 0-64 0</inkml:trace>
  <inkml:trace contextRef="#ctx0" brushRef="#br1" timeOffset="93487.88">31244 4898 9215 0,'0'0'400'0,"0"0"96"0,0 0-496 0,0 0 0 0,0 0 0 0,0 0 0 16,0 0 1280-16,0 0 144 16,0 0 48-16,0 0 0 0,0 0-80 0,0 0-16 15,0 0 0-15,0 0 0 0,0 0-304 0,0 0-64 0,0 0-16 0,0 0 0 16,0 0-176-16,7 2-48 0,-7-2 0 0,0 0 0 16,0 0-176-16,6 4-32 0,1 3-16 0,-7-7 0 15,0 0-128-15,0 0-32 0,7 6 0 0,0 1 0 16,-7-7 48-16,5 4 0 0,-5-4 0 0,7 6 0 15,-1 1 0-15,0-2 0 0,-6-5 0 0,5 8 0 16,0-1-128-16,-1-1-32 0,-1 1 0 0,-1-1 0 16,2 1-48-16,-1-1-16 0,-1 1 0 0,2-1 0 15,-4-6-80-15,6 7-128 0,-6-7 176 0,4 8-176 0,-2-2 128 16,2 1-128-16,0 0 0 0,-4-7 0 0,0 0 0 0,4 9 0 16,0-1 128-16,0-2-128 0,0 1 0 0,-2-1 0 15,-2-6 0-15,4 9 0 0,2-1 0 0,-1-1 0 16,-1 2 0-16,1-3 0 0,0 2 0 0,-1 1 0 15,-4-9 0-15,5 7 0 0,1 1 176 0,-1 1-176 16,0-2 160-16,2 2-160 0,-3-1 160 0,-1-2-160 16,3 1 160-16,-2-1-160 0,-2 1 128 0,1-1-128 15,2 1 0-15,-2-1 144 0,-3-6-144 0,2 8 0 16,2-1 0-16,0-1 0 0,-4-6 0 0,4 7 0 16,0 0 0-16,1-1 0 0,-1 1 0 0,0-1 0 15,-1 1 128-15,-1 2-128 0,1-3 128 0,1 2 0 16,-1-1 0-16,-1 2 0 0,1-1-128 0,-1-2 0 15,1 4 0-15,1-4 0 0,-1 2 0 0,-1 1 0 16,1-2 0-16,-1 1 0 0,0-2 0 0,0 3 0 16,0-2 0-16,0 2 0 0,1-4 0 0,0 4 0 15,-2-2 0-15,1 2 0 0,0-1 0 0,-1-1 0 16,2 2 0-16,-2-3 128 0,-1-6-128 0,1 11 160 0,1-2-160 16,-1-1 160-16,0 1-160 0,1-1 0 0,-2-8 144 15,2 9-144-15,-1-3 128 0,2 5-128 0,-2-2 160 16,1-1-160-16,-1 1 144 0,0-2-144 0,1 1 128 0,-2 1-128 15,0 1 0-15,0-1 0 0,0-2 0 0,0 1 0 16,-2 1 0-16,2-2 0 0,-1 3 0 0,1-3 0 16,-1 2 0-16,-1-1 0 0,1-2 0 0,1-6 0 15,-3 9 0-15,2-2 0 0,1-7 0 0,-1 6 0 16,-2 2 0-16,2-1 0 0,1-7 0 0,-3 6 0 0,3-6 128 0,-2 7-128 16,2-7 0-16,-2 9 128 0,2-9-128 15,0 7 0-15,0-7 144 0,0 7-144 0,0-7 0 0,-1 10 0 16,1-10 0-16,-1 6 128 0,1-6-128 0,0 8 0 15,0-8 128-15,0 9-128 0,0-9 0 0,-2 7 0 16,2-7 0-16,0 9 128 0,0-9-128 0,-1 8 0 16,1-8 0-16,-1 6 0 0,1-6 0 0,0 0 0 15,-1 9 0-15,1-9 0 0,-3 7 0 0,3-7 0 16,-1 8 0-16,1-8 0 0,0 0 0 0,-2 6 0 16,2-6 0-16,0 0 0 0,0 0 0 0,0 0 0 15,0 0 0-15,0 0 0 0,0 0 0 0,0 0 0 16,0 0 0-16,0 0 0 0,0 0 0 0,0 0 0 15,0 0 0-15,0 0 0 0,0 0 0 0,0 0 0 16,0 0 0-16,0 0 0 0,0 0 0 0,0 0 0 16,0 0 0-16,0 0 0 0,0 0 0 0,0 0 0 15,0 0 0-15,0 0 0 0,0 0 0 0,0 0 128 16,0 0-128-16,0 0 0 0,0 0 0 0,0 0 0 16,0 0 0-16,0 0 0 0,0 0 0 0,0 0 0 15,0 0 0-15,0 0 0 0,2-7 0 0,-1 0 0 16,-1 7 0-16,0-7 0 0,0 7 0 0,1-6 0 0,1-3 0 0,-1 2 0 15,-1 7 0-15,0 0-128 0,1-8 0 0,-1 2 0 16,0 6 128-16,1-7 128 0,-1 7-128 0,2-6 176 16,-2-1-176-16,1 1 0 0,0-1 0 0,-1 7 0 15,0-6 0-15,0-1 0 0,2 0 0 0,-2 1 0 16,0-1 0-16,0 1 0 0,0-2 0 0,-2-1 0 0,1 2 0 16,1 1-176-16,0-2 176 0,0-1-128 15,0 2 128-15,0 1 0 0,-1-5 0 0,1 5 0 16,0-4 0-16,0 2 0 0,0 2 0 0,0-3 0 0,0 2 0 0,-2-3 0 15,2 1 0-15,-1 1 0 0,0-1 0 0,0-2 0 16,-1 2 0-16,1 1 0 0,0-1 0 0,-1-2 0 16,1 1 0-16,-2 1 0 0,1-2 0 0,-1 2 0 15,2 1 0-15,-2-1 0 0,1-1 0 0,0 3 0 16,1-2 0-16,-2 1 0 0,1-1 0 0,-1 2 0 16,-1-3 0-16,2 3 0 0,-1-2 0 0,0 1 0 15,1 2 0-15,-1-3 0 0,0 2 0 0,1-1 0 16,-1 2 0-16,1-4-128 0,-2 4 128 0,1-2 0 15,0-1 0-15,1 2 0 0,-1 1 0 0,-1-1 0 16,2 1 0-16,-1-1 0 0,-1 1 0 0,1 2 0 16,1-3 0-16,-1-1 0 0,1 2 0 0,0-1 0 15,1 1 0-15,-2-1 128 0,-1 0-128 0,-1 1 0 16,3-1 0-16,-2 1 0 0,-2-1 0 0,2 1 0 16,1-1 0-16,-1-1 0 0,0 2 0 0,1-1 0 15,-1 1 0-15,2-1 0 0,-2 1 0 0,0-1 0 16,0 3 0-16,0-1 0 0,0-3-128 0,0 1 0 0,1 1 0 0,1-1 0 15,-1 3 128-15,0-2 128 0,1-1-128 0,1 1 176 16,-1-1-176-16,1 1 0 0,-2-1-192 0,-1 1 192 16,3-1 0-16,0 1 0 0,-2-1 0 0,2 0 192 15,1 7-192-15,0 0 0 0,-3-6 0 0,1-2 0 16,-1-1 0-16,0 2 0 0,1 1 0 0,-1-1 0 16,0 1 0-16,1-1 0 0,-1 1 0 0,3 6 0 15,-6-7 0-15,2 3 0 0,4 4 0 0,-4-6 0 0,-1 2 0 0,-1-3 0 16,2 3 0-16,4 4 0 0,0 0 0 0,-3-6 0 15,-1 0 0-15,4 6 0 0,-4-4 0 0,4 4 0 16,0 0 0-16,0 0 0 0,0 0 0 0,-4-6 0 16,-2 2 0-16,6 4 0 0,0 0 0 0,-5-7 0 15,0 5 0-15,5 2 0 0,0 0 0 0,0 0 0 16,-5-7 0-16,0 3 0 0,-1 0 0 0,6 4 0 16,0 0 0-16,0 0 0 0,-6-5 0 0,6 5 0 15,0 0 0-15,0 0 0 0,-7-4 0 0,7 4 0 16,0 0 0-16,0 0 0 0,-5-4 0 0,5 4 0 15,0 0 0-15,0 0 0 0,0 0 0 0,0 0 0 16,-5-4 0-16,5 4 0 0,0 0 0 0,0 0 0 16,-6-5 0-16,6 5 0 0,0 0 0 0,0 0 0 15,0 0 0-15,0 0 0 0,0 0 0 0,0 0 0 16,-5-4 0-16,5 4 0 0,0 0 0 0,0 0 0 16,0 0 0-16,0 0 128 0,-6-4-128 0,6 4 0 15,0 0 0-15,0 0 0 0,0 0 0 0,0 0 0 16,0 0 0-16,0 0 0 0,-7-5 0 0,7 5 0 0,0 0 0 0,0 0 0 15,0 0 0-15,0 0 0 0,0 0 0 0,0 0 0 16,0 0 0-16,0 0 0 0,-6-4 128 0,6 4-128 16,0 0 0-16,0 0 0 0,0 0 0 0,0 0 0 15,0 0 0-15,0 0 0 0,-4-6 0 0,4 6 0 16,0 0 0-16,0 0 0 0,0 0 0 0,0 0 128 16,0 0-128-16,0 0 0 0,0 0 0 0,0 0 128 15,0 0-128-15,0 0 128 0,0 0-128 0,0 0 128 0,0 0-128 0,0 0 0 16,0 0 0-16,0 0 128 0,0 0-128 0,0 0 0 15,0 0 0-15,0 0 0 0,0 0 0 0,0 0 0 16,0 0 128-16,0 0-128 0,0 0 0 0,0 0 0 16,0 0 0-16,0 0 0 0,0 0 0 0,0 0 0 15,0 0-192-15,0 0 192 0,5 6 480 0,0-2 224 16,-5-4 32-16,4 7 16 0,-4-7-592 0,0 0-160 16,5 6 0-16,-5-6 0 0,4 7 176 0,-4-7-48 15,5 4 0-15,-5-4 0 0,4 6-128 0,-4-6 128 16,7 7-128-16,-2-1 128 0,-5-6-128 0,5 7 0 15,1-1 0-15,-1 1 0 0,1-1 128 0,0 1-128 16,-6-7 128-16,4 10-128 0,2-3 0 0,-1 2 128 16,-2-2-128-16,1 1 0 0,1 1 128 0,0-3-128 15,-1 2 0-15,-4-8 128 0,6 5-128 0,-1 2 0 16,-5-7 0-16,4 8 0 0,0 1 0 0,0-3 0 16,-2 2 128-16,1 2-128 0,-3-10 0 0,4 6-176 15,0 3 48-15,-2-1 0 0,-2-8 128 0,3 7 176 16,1 2-48-16,0-3 0 0,-4-6-128 0,2 8 0 15,1-1 0-15,-3-7 0 0,4 9 0 0,0-3 0 0,-1 2 0 0,-2 1 0 16,3-2 0-16,-2 0 0 0,-2-7 0 0,3 7 0 16,1 3 0-16,0-4 0 0,-1 1 0 0,-1 1 0 15,-1 1 0-15,2 0 0 0,-3-9 0 0,3 8 0 16,-1-2 0-16,0 1 0 0,-1-1 0 0,2 1 0 16,-2 0 0-16,1-1 0 0,-2-6 0 0,2 7 0 15,-1 0 0-15,0 0 0 0,1 0 0 0,0-1 0 16,-2-6 0-16,3 9 0 0,0-2 0 0,-1 3 0 0,1-3 0 15,-2-1 0-15,0 1 0 0,2 2 0 0,0-1 0 0,-1-1 0 16,-2-7 0-16,2 9 0 0,0-1 0 0,1-2 0 16,-1 3 0-16,0-2 0 0,-1 1 0 0,2 1 0 15,-1-3 0-15,1 1 0 0,-2-1 0 0,1 2 0 16,-1-1 0-16,0-1 0 0,0 1 0 0,1 2 0 16,-1-2 0-16,0 1 0 0,2-2 0 0,-2 1 0 15,1 2 0-15,-1-3 0 0,0 2 0 0,1-1 0 16,-2-7 0-16,2 9 0 0,-1-3 0 0,2 2 0 15,-2 2 0-15,1-4 0 0,-1 3 0 0,0-1 0 16,1-1 0-16,-1-1 0 0,0 1 0 0,-1 2 0 16,0-9 0-16,0 8 0 0,0 1 0 0,0-3 0 15,-1 2 0-15,1-1 0 0,-1-1 0 0,1-6 0 16,0 7 0-16,0 2 0 0,0-2 0 0,0 1 0 16,0-8 0-16,-2 9 0 0,2-9 0 0,-1 6 0 15,1 2 0-15,0 1 0 0,-1-2 0 0,-1-1 0 16,2-6 0-16,-1 8 0 0,0 1 0 0,-1-2 0 0,2-7 0 0,0 7 0 15,0-7 0-15,0 9 0 0,-1-1 0 0,1-2 0 16,0-6 0-16,0 9 0 0,0-9 0 0,-1 7 0 16,1-7 0-16,0 8 0 0,0-2 0 0,0 1 0 15,0-7 0-15,0 0 0 0,0 0 0 0,0 6 0 16,0 1 0-16,0-7 0 0,0 6-144 0,0-6 144 16,0 0 0-16,0 0 0 0,1 7 0 0,-1-7 0 15,1 7 0-15,-1-7 0 0,0 0 0 0,2 6 0 0,-2-6 0 0,0 0 0 16,0 0 0-16,0 0 0 0,0 0 0 0,2 7 0 15,-2-7 0-15,3 6 0 0,-3-6 0 0,0 0 0 16,0 0 0-16,0 0 0 0,0 0 0 0,5 4 0 16,-5-4 0-16,0 0 0 0,0 0 0 0,0 0 0 15,0 0-128-15,0 0 128 16,0 0-448-16,0 0 0 0,0 0 16 0,0 0 0 16,7 3-848-16,-7-3-192 0,0 0-16 0,0 0-14768 0</inkml:trace>
  <inkml:trace contextRef="#ctx0" brushRef="#br1" timeOffset="94808.59">31557 5790 911 0,'0'0'0'0,"0"0"0"16,0 0 0-16,0 0 0 0,0 0 2240 0,0 0 384 15,0 0 64-15,0 0 0 0,0 0-1792 0,0 0-384 16,0 0-64-16,0 0 0 0,0 0 256 0,0 0 48 0,0 0 16 0,0 0 0 16,0 0 0-16,4-7 0 15,-4 7 0-15,0 0 0 0,4-6-64 0,-4 6 0 16,4-7 0-16,-4 7 0 0,0 0-256 0,4-7-48 15,-4 7-16-15,2-6 0 0,1-1 32 0,-3 7 0 0,3-6 0 16,-2-1 0-16,-1 7-176 0,1-5-48 0,1-2 0 0,-2 1 0 16,0 6 192-16,0-7 16 0,0-2 16 0,0 3 0 15,-2-1-32-15,1 1-16 0,0-2 0 0,-1 1 0 16,1 1-80-16,1 6-16 0,-1-10 0 0,-1 4 0 16,1-2 32-16,0-1 0 0,-1 2 0 0,1-1 0 15,-2-1 16-15,1 3 0 0,-1-5 0 0,1 2 0 16,0 1 0-16,1-1 16 0,0 3 0 0,-1-1 0 15,1-2 96-15,0 1 16 0,-2 1 0 0,1-2 0 16,0 1-176-16,1-1-16 0,0 1-16 0,1-1 0 0,-3 3-96 0,2-4-16 16,-2 3 0-16,0-3 0 0,-1 4 144 0,2-2 32 15,1-1 0-15,-1 2 0 0,0 1-144 0,-2-1-32 16,2-1 0-16,0 2 0 0,-1-1-128 0,2 2 128 16,1 5-128-16,0 0 128 0,-3-8 0 0,2 2 0 15,-3-4 0-15,3 4 0 0,-1-1-128 0,2 7 0 16,-2-5 0-16,-1 0 0 0,2-2 0 0,0-1 0 15,-2 3 0-15,3 5 128 0,0 0-128 0,-3-6 0 16,-1 0 0-16,4 6 0 0,-2-6 0 0,-1-1 0 16,0 1 128-16,3 6-128 0,-2-7 0 0,2 7 0 15,-3-5 0-15,1 1 0 0,-1-2 0 0,2-1 0 16,-2 3 0-16,3 4 0 0,-4-6 0 0,4 6 0 16,-2-4 0-16,2 4 128 0,-3-7-128 0,0 2 0 15,1 1 0-15,-1-3 0 0,3 7 0 0,-3-4 0 16,3 4 0-16,-2-6 0 0,-1 2 0 0,1-3 0 15,2 7 0-15,-3-6 0 0,0 1 0 0,-1 1 0 16,4 4 0-16,-2-7 0 0,-2 3 0 0,1 0 0 0,-1-1 0 0,2 1 0 16,-1 0 0-16,3 4 0 0,-4-6 0 0,2-1 0 15,-1 3 0-15,0-1 0 0,-1-3 0 16,2 3 0-16,-1 1 0 0,-1 0 0 0,2-1 0 0,-1 1 0 16,3 4 0-16,-3-4 0 0,1-3 0 0,-1 3 0 15,0-2 0-15,3 6 0 0,-2-5 0 0,2 5 0 16,-4-7 0-16,0 3 0 0,1-2 0 0,3 6 0 15,-2-7 0-15,-1 0 0 0,3 7 128 0,-2-6-128 16,-1-1 0-16,0 2 0 0,3 5 0 0,0 0 0 0,0 0 0 0,-4-5 0 16,0 1 0-16,4 4 0 0,-2-7 0 0,-2 1 0 15,-1-1 0-15,1 3 0 0,1-2 0 0,-1 2 0 16,-1-1 0-16,0 1 0 0,5 4 0 0,-4-4 0 16,0-3 0-16,0 2 0 0,4 5 0 0,0 0 0 15,-4-4 0-15,4 4 0 0,-5-6 0 0,5 6 0 16,0 0 176-16,-6-4-176 0,1-3 320 0,5 7-16 15,0 0-16-15,-4-4 0 0,0-2-160 0,4 6-128 16,0 0 144-16,0 0-144 0,0 0 144 0,-4-6-144 16,4 6 128-16,0 0-128 0,0 0 128 0,0 0-128 15,-5-4 0-15,5 4 128 0,0 0-128 0,0 0 0 16,-4-6 144-16,4 6-144 0,0 0 0 0,0 0 144 16,0 0-144-16,0 0 0 0,0 0 192 0,0 0-192 15,0 0 192-15,0 0-192 0,0 0 128 0,0 0-128 16,0 0 0-16,0 0 0 0,-4-4 160 0,4 4-160 15,0 0 128-15,0 0-128 0,0 0 160 0,0 0-160 16,0 0 192-16,0 0-192 0,0 0-208 0,0 0-160 0,0 0-16 0,0 0-11264 31,0 0-2240-31</inkml:trace>
  <inkml:trace contextRef="#ctx0" brushRef="#br1" timeOffset="98457.49">31946 3359 12895 0,'0'0'1152'0,"0"0"-928"15,0 0-224-15,0 0 0 0,0 0 4080 0,0 0 768 16,0 0 144-16,0 0 48 0,7-3-2944 0,-7 3-592 0,0 0-112 0,7-4-32 16,-7 4-768-16,7 0-144 0,-7 0-48 0,8-2 0 15,-8 2 48-15,8-2 16 0,0 2 0 16,-8 0 0-16,7 0-80 0,3 0 0 0,0 0-16 0,2 0 0 16,0 4-32-16,1-1 0 0,2-2 0 0,2 5 0 15,2-3-80-15,2 1 0 0,0-1-16 0,0 4 0 16,0-4-240-16,0 1 0 0,1 2 128 0,-1 1-128 15,-3 0 144-15,3-4-16 0,3 3 0 0,-1 1 0 16,1-1 192-16,-6 1 48 0,2-1 0 0,1 2 0 16,1 3-112-16,0 1 0 0,2-2-16 0,-1 3 0 15,1-2-48-15,6 2 0 0,-1-3 0 0,-2 3 0 0,0-2 0 16,-3 1-16-16,0-5 0 0,-2 3 0 0,1-4-48 0,-4-2-128 16,0 3 192-16,-2-1-64 0,0 2-128 0,-6-3 0 15,4-1 0-15,-1 3 128 0,-1-1-128 0,2 1 192 16,0-1-192-16,0 2 192 0,-1-1-192 0,3 5 128 15,0-2-128-15,0 0 128 0,-1 4 32 0,1-4 0 16,-1 3 0-16,-1 0 0 0,0 0-160 0,-1 2 0 16,1 0 0-16,-1-1 0 0,-1 3 0 0,0 0 160 15,-1-2-160-15,1 5 160 0,-1-6-160 0,0 2 128 16,-2 1-128-16,1 0 128 0,-2 0-128 0,0 0 0 16,0 3 144-16,-1-3-144 0,-1-1 0 0,-2-1 144 15,0 0-144-15,0 2 0 0,-1-2 128 0,0 0-128 16,0 1 0-16,-1 1 0 0,1 0 0 0,-2 5 0 15,-2-1 0-15,0 1 0 0,-1 2 0 0,0-7 0 0,-2 0 0 0,0 2 0 16,0 1 0-16,-1 1 0 16,-2 1 0-16,1 2 0 0,-1-3 0 0,-2 8 0 15,0-3-128-15,-1-3 128 0,-1 1 0 0,4-7 0 16,-2-1 0-16,-1-2-144 0,-2 2 144 0,1-2 0 0,1 2 0 0,-2-3 0 16,0 0 160-16,-5 4 112 0,1-2 32 0,1 0 0 15,0 0-304-15,-1-2 0 0,1 0 128 0,-1 0-128 16,1-3 0-16,1 4 0 0,0-1 0 0,-2 0 0 31,0-3-432-31,-2 3-32 0,1-2-16 0,0 2 0 0,0-1 480 0,2-2 0 0,0 3 0 0,-2-2 0 16,0 2 0-16,-1 0 0 0,-1 0 0 0,0-1 0 15,1 0-144-15,-2-2 144 0,-2-1-128 0,-1-1 128 16,-2 1 0-16,2 2-160 0,0-2 160 0,0-1 0 0,-2-2 0 0,2 1-128 16,-1-1 128-16,3 1 0 0,-1-3 0 0,0 2-128 15,2 1 128-15,1 0 0 0,0-1 0 0,-2 1 0 16,3-1 0-16,0-2 0 0,0 0 0 0,-1 1 0 15,2 2 0-15,-1-3 0 0,0 2 0 0,-2-2 0 16,0 3 0-16,0-1 0 0,1-2 0 0,0 1 0 16,-2 2 0-16,1-3 0 0,-2 0 0 0,1-2 0 15,2 2 0-15,-2-1 0 0,0 0 0 0,2-2 0 16,0 2 0-16,-1-3 0 0,1 1 0 0,1 2 0 16,1-3 0-16,0 2 0 0,1-1 0 0,2 2 0 15,0-3 0-15,-1 3 0 0,1-2 0 0,2 2 0 16,-2 1 0-16,2-2 0 0,1 1 0 0,0-2 0 15,0 2 0-15,2 1 0 0,0-2 0 0,0 0 0 0,2 0 0 0,-1-2 0 16,2 3 0-16,0-3 128 16,5 0-128-16,-7 1 0 0,7-1 0 0,0 0 0 0,-6 3 0 0,6-3 0 15,0 0 128-15,-6 2-128 16,6-2 0-16,0 0 0 0,0 0 128 0,-5 4-128 16,5-4 0-16,-5 3 0 0,5-3 128 0,-4 4-128 15,4-4 0-15,-4 4 0 0,4-4 0 0,-5 5 128 0,5-5-128 0,0 0 0 16,-7 1 0-16,7-1 0 0,0 0 0 0,-5 6 0 15,5-6 0-15,0 0 0 0,0 0 0 0,0 0 0 16,-5 1 0-16,5-1 0 0,0 0 0 0,0 0 0 16,0 0 0-16,0 0 0 0,-4-4 0 0,4 4 0 15,0 0 0-15,0 0 0 0,0 0 0 0,0 0 0 16,0 0 0-16,0 0 128 0,-1-7-128 0,1 7 0 16,0 0 0-16,0 0 0 0,1-6 128 0,-1 6-128 0,1-7 0 0,-1 7 0 15,0 0 0-15,0 0 0 16,3-6 416-16,1-1-16 0,0 3 0 0,-4 4 0 0,2-6-624 0,-2 6-128 15,6-7-32-15,-3 1 0 0,1-1 384 0,0 1 0 16,0 2 0-16,-4 4 0 0,5-7 0 0,-5 7 0 16,6-4 0-16,-1-1 0 0,-1-2 0 0,-4 7 0 15,5-4 0-15,-5 4 0 0,5-6 0 0,-5 6 0 16,4-7 0-16,-4 7 0 0,0 0 0 0,0 0 0 16,0 0 0-16,0 0 0 0,0 0 0 0,0 0 0 15,0 0 0-15,0 0 0 0,0 0 0 0,0 0 0 16,0 0 0-16,0 0 0 0,0 0 0 0,0 0 0 15,0 0 0-15,0 0 0 0,0 0 0 0,0 0 0 16,0 0 0-16,0 0 0 0,0 0 0 0,0 0 0 16,0 0 0-16,0 0 0 0,0 0 0 0,0 0 0 15,-5 7 0-15,1-3 0 0,-1 1-128 0,-2 2 128 16,1-4 0-16,-1 4 0 0,1-3 0 0,-1 3 0 16,-1-1 0-16,0-2 0 0,1 3-128 0,-1-2 128 15,0-1 0-15,0 2 0 0,1-2 0 0,1-1 0 0,-1 1 0 16,1-2 0-16,-1 2 0 0,7-4 0 15,0 0 0-15,0 0 0 0,0 0 0 0,0 0 0 0,0 0 0 0,0 0 0 16,0 0 0-16,0 0 0 0,0 0 0 0,0 0 128 16,0 0-128-16,0 0 0 0,0 0 144 0,0 0-144 15,7 4 0-15,-7-4 144 0,8 3-144 0,0 1 0 16,-2-4 144-16,1 2-144 0,-7-2 0 0,7 0 144 16,1 0-144-16,0 0 0 0,-8 0 0 0,8 3 128 15,0-2-128-15,0-1 0 0,-8 0 144 0,9 0-144 0,-1 3 0 0,0 0 128 16,-8-3-128-16,9 1 0 0,-9-1 128 15,9 2-128-15,-1 0 128 0,-2 0-128 0,-6-2 0 0,0 0 144 16,8 3-144-16,-8-3 0 0,0 0 0 0,0 0 0 16,0 0 0-16,0 0 0 15,0 0-896-15,0 0-256 0,-2-7-32 0,-2 1-19760 16</inkml:trace>
  <inkml:trace contextRef="#ctx0" brushRef="#br1" timeOffset="99748.07">30471 3491 1839 0,'0'0'160'0,"0"0"-160"16,0 0 0-16,0 0 0 0,0 0 4032 0,0 0 784 16,0 0 160-16,0 0 16 0,0 0-2672 0,0 0-528 15,0 0-128-15,0 0 0 0,0 0-512 0,6 4-80 16,-1 3-32-16,-1-1 0 0,0 1-80 0,-2 1-32 15,1 1 0-15,-1-1 0 0,1 3-224 0,0 0-64 16,-2-1 0-16,3 3 0 0,0 3-80 0,0-1-32 16,0-2 0-16,0-3 0 0,0 1-192 0,0 0-32 15,-2-3-16-15,1 1 0 0,-1-2-288 0,-2-7 0 16,3 7 0-16,1-1 0 0,-4-6 0 0,0 0 0 16,0 0 0-16,0 0-144 15,5 4-816-15,-5-4-144 0,0 0-48 0,0 0-9376 16,7-4-1888-16</inkml:trace>
  <inkml:trace contextRef="#ctx0" brushRef="#br1" timeOffset="100260.28">30598 3496 12895 0,'0'0'1152'0,"0"0"-928"0,4 7-224 0,0 2 0 0,-3-2 3488 0,2-1 656 15,-3-6 128-15,3 8 16 16,-1-1-1984-16,1 2-416 0,0 1-80 0,-1-1-16 0,0-2-976 0,-1 3-208 16,1 0-32-16,1-3-16 0,0 3-368 0,-1-4-192 15,1 2 192-15,-3-8-192 0,0 0 144 0,4 7-144 16,-4-7 0-16,4 6 144 0,0 1-144 0,-4-7 0 16,0 0 0-16,0 0 0 0,0 0 0 0,0 0 0 15,0 0-128-15,0 0 128 0,0 0-160 0,0 0 160 16,0 0-208-16,1-8 80 0,-1-4 128 0,-1 2-192 15,-1-1 192-15,1 1-192 0,-2-3 192 0,2 1-128 16,1 1 128-16,-1-2-128 0,0 3 128 0,1-1 0 16,0 2 0-16,1-1 0 0,0-1 0 0,0 2 0 15,1-2 0-15,0 5 0 0,1-3 0 0,0 2 144 16,-1 2-144-16,-2 5 0 0,5-7 144 0,1 2-144 0,-6 5 0 0,8-1 144 16,-8 1-144-16,7 0 160 15,-7 0-160-15,10 1 160 0,0 4 16 0,-2-1 0 16,0 0 0-16,0 3 0 0,-2 2 336 0,2-2 80 15,0 3 16-15,-3-3 0 0,-1 0-32 0,1 3 0 0,2-4 0 0,-2 3 0 16,-1-2-240-16,-1 1-48 16,2 1-16-16,-1-1 0 0,-4-8-272 0,0 0 0 0,4 9 128 0,-4-9-128 15,0 0 0-15,0 0 0 0,0 0 0 0,0 0 0 16,0 0 0-16,0 0 0 0,0 0 0 0,0 0 0 16,0 0-656-1,0 0-48-15,4-7 0 0,0 1 0 0,-2-1-2128 0,2 1-432 16,-1-2-96-16</inkml:trace>
  <inkml:trace contextRef="#ctx0" brushRef="#br1" timeOffset="100532.18">30834 3190 24703 0,'0'0'1088'0,"0"0"240"0,0 0-1072 0,0 0-256 15,5 6 0-15,1 1 0 0,-1 0 2256 0,0 2 400 16,-1-3 80-16,1 5 16 0,0 2-1184 0,1-3-224 16,-1 3-64-16,-1 3 0 0,0-1-464 0,1 2-112 15,0-2 0-15,0 2-16 0,-1 0-192 0,3-1-48 16,-1 1 0-16,1-2 0 0,-2 0-144 0,2-2-48 16,1 0 0-16,-2 1 0 0,-1-7-128 0,1 3-128 0,0-3 144 0,1 3-144 15,-2-4 0-15,0 1 0 16,2-1 0-16,-2-2 0 0,3-1 0 0,-2-3 0 0,1 0-128 0,-7 0 128 31,7-4-2512-31,-1-3-400 0,-1-2-80 0</inkml:trace>
  <inkml:trace contextRef="#ctx0" brushRef="#br1" timeOffset="100726.16">31020 3300 4607 0,'0'0'400'0,"-5"5"-400"0,-2-1 0 0,-2 0 0 16,-1 3 5504-16,-1-1 1024 0,1 1 208 0,-1 2 48 15,-1-3-4080-15,1 1-800 0,-1-3-176 0,0 2-16 16,0-2-1136-16,0 3-208 0,1-4-48 0,0 0-16 0,1 0-304 0,2-2 0 16,1 2 0-16,1-3 0 0,-2 3 208 0,8-3-64 15,0 0-16-15,0 0 0 0,0 0-256 0,0 0-64 16,0 0-16-16,0 0 0 16,0 0-2112-16,0 0-432 0,9 0-64 0</inkml:trace>
  <inkml:trace contextRef="#ctx0" brushRef="#br1" timeOffset="101460.47">31088 3322 13823 0,'0'0'1216'0,"0"0"-960"0,0 0-256 0,9 0 0 16,0 4 3920-16,-1-4 752 0,-1 3 128 0,-1-3 48 16,-6 0-2864-16,8-3-560 15,-1 2-112-15,-1-2-32 0,-6 3-896 0,7-4-176 0,-2-2-32 0,0 0-16 16,1 3-160-16,-2-4 0 0,-4 7 0 0,1-7 0 15,2 1-128-15,-1-1 128 0,1 0 0 0,-2-3 0 16,-2 6 0-16,1 4-144 16,0 0 144-16,0 0 0 0,-3-6-144 0,1 2 144 0,2 4 0 15,0 0-144-15,-6-3 144 0,1 1-128 0,5 2 128 0,-7 2-128 16,1 2 128-16,-1 3 0 0,1-3 128 0,1 5-128 16,1-3 176-16,0 4-48 0,-2-3 0 0,3 3 0 15,1 0 96-15,1 1 16 0,0 2 0 0,1 0 0 16,1-3 96-16,2-1 32 0,-1-1 0 0,2 1 0 0,0 1-48 15,1-3-16-15,2 3 0 0,-1-4 0 16,1-2-112-16,-1 0 0 0,2 1-16 0,-8-5 0 0,8 2-176 0,0 0 128 16,3-2-128-16,-2 0 128 0,-1-4-128 0,-1 4-272 15,-7 0 64-15,10-2 16 16,0-2-640-16,1-3-112 0,-4 1-16 0,3-5-16 16,0-1-1232-16,-2 5-240 0,-3-7-48 0,0 1-16 15,2 0 1056-15,-2-1 224 0,-1-2 32 0,-1-1 16 16,-1 1-880-16,0 2-176 0,-4-2-48 0,0 2 0 15,-1-2 608-15,0 3 112 0,1 3 32 0,-1 3 0 0,-1 0 1152 0,0 1 224 16,4 6 160-16,0 0-192 0,0 0 1600 0,0 0 320 16,0 0 64-16,0 0 16 0,0 0 688 0,0 0 144 15,2 9 32-15,-1-2 0 0,2-1-560 0,-1 2-96 16,1 1-32-16,1-1 0 0,-2 1-400 0,2 2-96 16,0 2-16-16,0-4 0 0,1 1-336 0,1 1-80 15,-2-1-16-15,1 2 0 0,0-1-496 0,-1-1-96 16,0-1-32-16,0 2 0 0,0-5-288 0,0 4-128 15,-2-3 0-15,1 0 128 0,-3-7-128 0,4 6 0 16,-4-6 0-16,0 0 0 0,0 0 0 0,0 0 0 0,0 0 0 0,0 0 0 16,0 0-144-16,0 0 144 15,0 0-192-15,0 0 192 0,0 0-192 0,-1-6 192 0,-1-2-192 0,1-1 192 16,-2-2-160-16,1 0 160 0,-1 0-128 0,0-2 128 16,0 3 0-16,0-4-128 0,2 4 128 0,-1-3 0 15,2 0 0-15,2 2 0 0,-1-2 0 0,2 3 0 16,-1 1 0-16,3-2 0 0,2 2 0 0,0 1 128 15,-2-1-128-15,1 2 144 0,2 1-144 0,0 2 160 16,0 0-160-16,0 1 128 0,0 1-128 0,-1 0 128 16,0 2-128-16,0-2 0 0,-7 2 0 0,7 0 128 15,0 0-1840-15,1-3-368 0,-8 3-80 0,0 0-14576 16</inkml:trace>
  <inkml:trace contextRef="#ctx0" brushRef="#br1" timeOffset="102010.19">31653 3050 10127 0,'0'0'896'0,"0"0"-704"16,0 0-192-16,0 0 0 0,0 0 4192 0,5 5 800 15,1-1 176-15,0 3 16 0,-2-4-2592 0,-4-3-528 0,3 4-96 0,-3-4-32 16,4 7-816-16,0-2-160 0,-4-5-48 0,4 7 0 16,-1-3-464-16,-3-4-112 0,3 7-16 0,-3-7 0 15,0 0-192-15,0 0-128 0,0 0 128 0,0 0-128 16,0 0 0-16,0 0 0 0,0 0 0 0,0 0 0 15,0 0-128-15,0 0 128 0,0 0-128 0,0 0 128 16,-7-1 0-16,7 1-128 0,0 0 128 0,-7-2 0 16,-2-2 0-16,3 4 0 0,6 0 0 0,0 0-128 0,-8 0 128 0,1 0 0 15,1 4 0-15,1-2 0 0,-1 2 0 0,1 3 0 16,5-7 0-16,-5 6 0 0,1 1 0 0,0 2 144 16,1-1-144-16,2 1 160 0,0-1-160 0,2 1 160 15,-1-1-160-15,1 1 160 0,1 1-160 0,0 0 128 16,1 0-128-16,1-1 128 0,0-1-128 0,0 1 128 15,0-2-128-15,0-1 128 0,-1 1-128 0,3 0 160 16,2 0-160-16,-2-1 160 0,-1-2-160 0,3 2 0 16,0-5 144-16,0 2-144 0,-2 0 0 0,1-3 0 15,-7 0 0-15,9 0 128 0,0-3-128 0,-1-1 0 16,-1-2 0-16,-1-1-128 0,2 0 128 0,-1 1-208 16,-2-1 80-16,0 1 128 15,2-1-544-15,-3-1 16 0,0-1 0 0,0 0 0 16,1 1-1520-16,-3 2-288 0,1-1-64 0</inkml:trace>
  <inkml:trace contextRef="#ctx0" brushRef="#br1" timeOffset="102405.99">31811 3100 22175 0,'0'0'976'0,"0"0"208"0,0 0-944 0,0 0-240 15,0 0 0-15,12 0 0 0,-3-3 2144 0,-9 3 384 0,9-1 80 16,-9 1 16-16,11-3-1472 0,-3 2-304 0,-8 1-48 0,7-6-16 15,0 3-592-15,-1-4-192 0,-6 7 0 0,7-7 0 16,-3-2 0-16,-1 1 0 0,1 2 0 0,-2-3 0 16,1 1 0-16,-3 8-144 0,0-7 144 0,0 7 0 15,1-6 0-15,0-1 0 0,-1 1 0 0,0 6 0 16,0 0 0-16,0 0 0 0,0 0 0 0,0 0-128 0,0 0 128 0,-5-3 0 16,-1 3 0-16,0 3 0 0,2 3 0 0,-1 1 0 15,0-1 0-15,0 5 0 0,-1-2 0 0,3 1 128 16,-1 1-128-16,0-2 128 0,1 2-128 0,3-1 176 15,0 0-176-15,0 2 192 0,1-4 112 0,2 1 16 16,1-2 16-16,1 1 0 0,0 1 176 0,2-3 48 16,-1 1 0-16,2 0 0 0,2-4-256 0,-1 0-48 15,1 1-16-15,1-1 0 0,0-3-240 0,4 1 144 16,-2-2-144-16,-1 1 128 0,0-3-128 0,-1-1 0 16,0-2 0-16,1-1-176 15,-3 3-1328-15,0-5-272 0,0 2-48 0,-1-3-16 16,1 1-400-16,-2-2-64 0,-1 1-32 0,-1 1 0 15,-1-5-416-15,2 4-96 0</inkml:trace>
  <inkml:trace contextRef="#ctx0" brushRef="#br1" timeOffset="102877.04">32107 2959 7359 0,'0'0'656'0,"0"0"-528"16,0 0-128-16,4 4 0 0,1 2 3104 0,-1-2 592 16,0 2 112-16,-1 1 32 0,-1 0-1264 0,4 3-240 15,-3-4-48-15,1 5-16 0,0-2-544 0,0 1-96 0,0 1-32 0,0-1 0 16,0 3-448-16,0 0-112 0,0 1-16 0,1-1 0 15,-1 0-432-15,0 0-80 0,1 0-32 0,-1-3 0 16,-1 1-224-16,1-1-64 0,1 0 0 0,-1 0 0 16,-1-1-192-16,-1-2 0 0,3-1 0 0,-2 1 0 15,-3-7 0-15,0 0 0 0,0 0 0 0,0 0 0 16,0 0 0-16,0 0-160 0,0 0 160 0,0 0-128 16,1-9-112-16,-1 1-16 0,-1-4 0 0,0 2 0 15,-1-1-192-15,0 1-32 0,-2-2-16 0,0 1 0 0,-1-2 176 0,1 0 48 16,-1-1 0-16,-1-2 0 0,0 3 272 0,0-1-160 15,1 3 160-15,0-1-128 0,0-1 128 0,1 3 0 16,1-3 0-16,2 2 0 0,1 2 0 0,1 1 0 16,1 2 0-16,-1-1 0 0,-1 7 128 0,2-7-128 15,4 1 128-15,-1 2-128 0,-5 4 0 0,6-3 128 16,2-1-128-16,2 2 0 0,-3 2 208 0,3-2-16 16,-3 2-16-16,3 2 0 0,-1 0-176 0,-1 0 0 15,-8-2 0-15,7 5 128 0,1 2 0 0,-1 0 0 16,-2 0 0-16,0 2 0 0,-2 2 96 0,0-2 16 15,-2-1 0-15,-1 1 0 0,0 1-240 0,0-1 144 16,-1 2-144-16,-2-1 128 0,-1-3-128 0,0 2 0 16,0-2 0-16,0-1-176 0,-1 1 176 0,0-3 0 15,5-4-144-15,-7 6 144 0,1-2-128 0,-1 0 128 16,7-4-160-16,-6 3 160 0,6-3-208 0,-7 0 48 16,7 0 16-16,-7-4 0 15,2 1-1920-15,1-1-384 0,0-2-80 0,3-4-16 0</inkml:trace>
  <inkml:trace contextRef="#ctx0" brushRef="#br1" timeOffset="103140.49">32341 2700 21183 0,'0'0'944'0,"0"0"192"15,0 0-912-15,0 0-224 0,0 0 0 0,4 7 0 0,2-1 2176 0,-1 1 384 16,0 3 64-16,-1-1 32 0,0-1-848 0,1 4-160 15,0-1-48-15,-1 3 0 0,-1 4-432 0,-2 2-80 16,2 1-32-16,0 2 0 0,-1-3-288 0,1 1-48 16,-1-3-16-16,1-1 0 0,-2 0-272 0,1 0-64 15,0-1-16-15,2-1 0 0,-1-2-352 0,-1-3 144 16,1 2-144-16,1-4 0 0,0 1 0 0,1-2 0 16,-5-7 0-16,7 3 0 0,-1 4 0 0,1-3-352 15,-1-4 48-15,2 0 16 16,0 0-2080-16,0-4-432 0,0 0-80 0,0 1-13440 0</inkml:trace>
  <inkml:trace contextRef="#ctx0" brushRef="#br1" timeOffset="103309.53">32524 2880 1839 0,'0'0'0'0,"0"0"160"0,-8 0-160 0,0 2 0 16,0-1 0-16,0 2 0 0,0 0 5568 0,0-2 1088 15,1 2 224-15,0-1 32 0,0 2-4272 0,0 3-848 0,-1-3-192 0,1 2-16 16,1 1-1008-16,-4-3-192 0,3 1-32 0,-1-1-16 15,0 0-336-15,1-2 128 0,1 0-128 0,-1 0 0 16,7-2 0-16,0 0 0 0,0 0 0 0,0 0 128 16,0 0-2112-16,0 0-432 0,-6 3-80 0</inkml:trace>
  <inkml:trace contextRef="#ctx0" brushRef="#br1" timeOffset="103710.74">32580 2864 24303 0,'0'0'1072'0,"0"0"224"0,6 2-1040 0,1 1-256 16,-7-3 0-16,8 4 0 0,-2-1 1872 0,1-3 320 15,-7 0 64-15,6 1 16 0,1 2-1232 0,-7-3-240 16,0 0-48-16,0 0-16 0,8 0-560 0,-2-3-176 16,-6 3 0-16,0 0 0 0,6-4 0 0,-1 0 0 15,-5 4 0-15,4-6 0 0,0-1 0 0,-4 7 0 16,0 0 0-16,2-7-144 0,0 1 144 0,-2 6 0 15,0 0 0-15,0 0-128 0,-4-4 128 0,4 4-128 16,0 0 128-16,-8 0-128 0,1 0 128 0,1 4-128 16,-1 2 128-16,1 1-128 0,-1 1 128 0,2-2 0 15,-2 4 0-15,2-1 128 0,0-1 32 0,1 2 16 16,1 2 0-16,2 1 0 0,0-1 144 0,-1-3 16 16,4-3 16-16,-1 1 0 0,2 2 64 0,1-1 16 15,0-1 0-15,1-1 0 0,1 1-32 0,2-3 0 16,1 1 0-16,3-1 0 0,0 0-144 0,1-2-48 0,0 2 0 0,0-4 0 15,0 0-208-15,0 0 0 0,-1-2 128 0,0 0-128 16,-2-2-160-16,1-1-80 0,-2-1-16 0,-1-2 0 31,-2 1-688-31,0-2-144 0,0 2-16 0,-1 0-16 0,-1-3-1408 16,0 0-288-16,-1-3-48 0</inkml:trace>
  <inkml:trace contextRef="#ctx0" brushRef="#br1" timeOffset="104228.21">32878 2510 9215 0,'0'0'400'0,"0"0"96"15,0 0-496-15,0 0 0 0,0 0 0 0,0 0 0 0,0 0 4464 0,7 3 784 16,-7-3 176-16,7 6 16 0,-1 1-2688 0,1 1-560 15,-2 1-96-15,0 1-32 0,-1 1-784 0,0 2-144 16,1 3-48-16,0-2 0 0,1 3-336 0,-1 1-80 16,0 0-16-16,0-1 0 0,-1 0-304 0,2 0-64 15,-1-2-16-15,0 2 0 0,-1-4-272 0,-1 3 128 16,-1-4-128-16,1 0 0 0,-1-2 0 0,1-3 0 16,-2-1 0-16,-1-6 0 0,3 7 0 0,-3-7 0 15,0 0-144-15,0 0 144 0,0 0-240 0,0 0 48 16,0 0 0-16,0 0 0 15,0 0-336-15,-4-7-64 0,0-2-16 0,0 1 0 0,-1 2 208 0,0-1 32 0,0 1 16 0,-1-1 0 16,0 1 192-16,-1 2 160 0,1-3-208 0,0 4 80 16,0 3 128-16,6 0 0 0,-5 0-144 0,5 0 144 15,-6 4 0-15,1 3 0 0,0-2 0 0,1 2 0 16,0 1 0-16,0 1 0 0,1-1 0 0,0 1 0 16,3 4 0-16,-2-3 192 0,1 1-64 0,0 1 0 15,1-2 112-15,-2 1 16 0,2-5 0 0,3 3 0 16,0-4 96-16,0 2 32 0,1 0 0 0,0-1 0 0,-4-6-64 0,7 9 0 15,-1-5 0-15,1 3 0 0,1-3-128 0,0 1-48 16,0-4 0-16,1 2 0 0,0-3-144 0,0 0 128 16,2 0-128-16,-1 0 128 0,0-4-128 0,1 1 0 15,-1 1 0-15,1-2 0 0,-1 0 0 0,0-3 0 16,-1 1 0-16,-1-1-176 16,-2 1-1344-16,-2-1-272 0,1-3-48 0</inkml:trace>
  <inkml:trace contextRef="#ctx0" brushRef="#br1" timeOffset="105096.97">32856 3326 19583 0,'0'0'864'0,"0"0"176"0,0 0-832 0,0 0-208 15,0 0 0-15,0 0 0 0,-2-6 1840 0,2 6 320 16,0 0 64-16,-4-7 16 0,4 7-1184 0,-7-1-224 16,7 1-64-16,-8 0 0 0,2 0-512 0,-2 1-96 15,0 2-32-15,1 1 0 0,1 1 0 0,-1-1-128 16,-1 2 192-16,2 2-64 0,-1 1 256 0,2-2 64 15,1 2 0-15,-1-1 0 0,1 1 128 0,1-2 48 16,1 0 0-16,-1 3 0 0,1-4-224 0,2 1-32 0,0 1-16 0,1 1 0 16,-2-3-96-16,3 2-32 0,2 1 0 0,0-2 0 15,0 2 16-15,3-1 0 0,-1-2 0 0,1 1 0 16,-7-7-96-16,9 4-16 0,0-1 0 0,0 0 0 16,-1 0-128-16,0 1 0 0,-8-4 0 0,9-1 128 15,-1-5-128-15,0 5 0 0,-2-1-160 0,1-2 160 16,-1-3-208-16,0-2 48 0,-1 1 16 0,0-4 0 0,0 4-48 0,-1-1 0 15,-1-1 0-15,-2-1 0 0,0-2 192 0,-1 0-208 16,0 3 80-16,-1-2 128 0,0 1-176 0,0 4 176 16,-2-3-128-16,2 4 128 0,-1 2 0 0,2 4 0 15,0 0 0-15,0 0 0 0,0 0 0 0,0 0 0 16,0 0 0-16,0 0 0 0,0 0 0 0,0 0 144 16,0 0-144-16,3 8 160 0,0 4 32 0,-2-2 16 15,0 0 0-15,2 0 0 0,1 0 48 0,0-3 0 16,-4-7 0-16,2 6 0 0,2 1 112 0,0 1 16 15,0 1 16-15,0-3 0 0,1 1-64 0,0-1-16 16,1-2 0-16,0 3 0 0,1-1-192 0,-1-2-128 16,-6-4 160-16,7 6-160 0,-7-6 0 0,8 0 0 15,0 0 0-15,-8 0 0 16,0 0-272-16,7-3-160 0,0 0-16 0,0-1-16 16,-1 1-2752-16,-1-4-560 0</inkml:trace>
  <inkml:trace contextRef="#ctx0" brushRef="#br1" timeOffset="105440.19">33143 3263 6447 0,'0'0'576'0,"0"0"-576"0,0 0 0 0,0 0 0 15,0 0 4624-15,0 0 816 0,0 0 176 0,0 0 16 16,0 0-3584-16,0 0-704 0,0 0-160 0,0 0-32 15,-5-4-576-15,5 4-128 0,0 0-32 0,0 0 0 0,-5 3-288 0,5-3-128 16,0 0 128-16,-6 4-128 16,6-4 160-16,-5 3-160 0,5-3 192 0,0 0-192 0,0 0 192 0,-3 7-192 15,3-7 192-15,0 0-192 0,0 0 176 0,0 7-176 16,0-7 160-16,0 0-160 0,0 0 128 0,0 0-128 16,0 0 0-16,0 0 144 0,0 0-144 0,0 0 0 15,0 0 0-15,0 0 0 0,0 0-224 0,0 0-32 16,0 0 0-16,0 0 0 15,0 0-416-15,0 0-96 0,0 0 0 0,0 0-16 16,0 0-352-16,0 0-64 0,7 0-16 0,-7 0 0 16,0 0 128-16,0 0 0 0,0 0 16 0</inkml:trace>
  <inkml:trace contextRef="#ctx0" brushRef="#br1" timeOffset="106237.4">33019 3346 3679 0,'0'0'320'16,"0"0"-320"-16,0 0 0 0,0 0 0 0,0 0 3232 0,0 0 576 0,5 4 112 0,-5-4 32 15,0 0-1904-15,5 5-384 16,-5-5-80-16,0 0-16 0,0 0-656 0,5 7-128 15,-1-1-16-15,-4-6-16 0,4 5 32 0,0 4 16 0,-1-2 0 0,-1 0 0 16,1 2-96-16,1-3 0 0,-4-6-16 0,4 6 0 16,0 0-32-16,0 3 0 0,-2-2 0 0,1 2 0 15,0-4-64-15,-1 2-16 0,1-2 0 0,1 5 0 16,0 1-208-16,-2-5-48 0,-2-6-16 0,0 0 0 16,4 7-304-16,-4-7 128 0,0 0-128 0,0 0 0 15,0 0 0-15,0 0 0 0,0 0 0 0,0 0 0 16,0 0 0-16,0 0 0 0,0 0-160 0,0 0 160 0,0 0-144 0,0 0 144 15,0 0-192-15,0 0 192 0,0 0-160 0,-1-7 160 16,0 1-128-16,-1-2 128 0,1 2 0 0,0-1-128 16,-1 0 128-16,1 1 0 0,2-1 0 0,-1 1 0 15,0-3 0-15,0 1 0 0,2-1 0 0,-1 2 0 16,0-1 0-16,2 2 0 0,-1-1 128 0,4 1-128 16,-4-1 128-16,2 3-128 0,2-1 128 0,-1 1-128 15,1 0 160-15,0-1-160 0,-1 1 144 0,1 0-144 16,3-1 128-16,-1 1-128 0,0 0 128 0,0 1-128 15,0 2 128-15,0-2-128 0,-2 1 128 0,2-2-128 16,-1 4 0-16,-1-3 128 0,-6 3-128 0,7-1 0 16,-1-2 0-16,-6 3 0 0,0 0 0 0,0 0 0 15,0 0 0-15,0 0 0 0,0 0 0 0,7 0 0 16,-7 0 0-16,0 0 0 0,0 0 0 0,0 0 128 16,0 0-128-16,0 0 0 15,0 0-1632-15,0 0-416 0,0 0-64 0</inkml:trace>
  <inkml:trace contextRef="#ctx0" brushRef="#br1" timeOffset="106979.52">33414 3259 8287 0,'0'0'736'0,"0"0"-592"0,0 0-144 0,0 0 0 15,0 0 3088-15,0 0 592 0,0 0 112 0,4-6 32 16,-4 6-1584-16,0 0-304 0,0 0-64 0,0 0-16 15,0 0-992-15,0 0-208 0,0 0-32 0,0 0-16 16,0 0-160-16,0 0-16 0,0 0-16 0,0 0 0 16,0 0-32-16,-7 6-16 0,2 1 0 0,1 2 0 0,-1 2 208 0,1-1 64 15,0-1 0-15,0 4 0 0,0-2-176 0,2 2-16 16,-1 1-16-16,2-1 0 0,2 0-144 0,-1-2-32 16,0 2 0-16,1-2 0 0,1-2 208 0,0 0 48 15,1-1 0-15,1-2 0 0,0 1-64 0,0-1 0 16,0 1 0-16,1-3 0 0,0 2-112 0,0 0-16 15,1-2-16-15,-6-4 0 0,6 2-112 0,1-1-32 16,-7-1 0-16,6 3 0 0,0-6-160 0,0 3 0 16,-1-1 0-16,2-1 0 0,-2-2 0 0,0-2 0 15,1 2 0-15,-1-2 0 0,0-1 0 0,-1-2-192 16,1 1 64-16</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3:29:17.469"/>
    </inkml:context>
    <inkml:brush xml:id="br0">
      <inkml:brushProperty name="width" value="0.05292" units="cm"/>
      <inkml:brushProperty name="height" value="0.05292" units="cm"/>
      <inkml:brushProperty name="color" value="#FF0000"/>
    </inkml:brush>
  </inkml:definitions>
  <inkml:trace contextRef="#ctx0" brushRef="#br0">7735 6222 1839 0,'0'0'160'0,"0"0"-160"16,0 0 0-16,0 0 0 0,0 0 1616 0,0 0 304 15,0 0 48-15,0 0 16 0,0 0-1024 0,0 0-192 16,0 0-32-16,0 0-16 0,0 0 80 0,0 0 16 15,0 0 0-15,0 0 0 0,0 0 240 0,0 0 48 16,0 0 16-16,0 0 0 0,0 0 96 0,0 0 32 16,0 0 0-16,0 0 0 0,0 0-64 0,0 0-16 0,0 0 0 0,0 0 0 15,0 0 32-15,0 0 0 0,0 0 0 0,0 0 0 16,0 0-240-16,0 0-64 0,0 0 0 16,0 0 0-16,6-3-384 0,-1 1-64 0,-5 2-32 0,0 0 0 15,6-2-224-15,0 2-64 0,-6 0 0 0,5-2 0 16,1-2-128-16,-6 4 0 0,7-3 144 0,-7 3-144 15,0 0 128-15,8 0-128 0,-2-1 160 0,-6 1-160 16,8 0 368-16,-1 0-32 0,-7 0 0 0,6 0 0 16,-6 0-64-16,8 0-16 0,-1 0 0 0,-7 0 0 0,8 1-96 0,-8-1-32 15,7 0 0-15,0 0 0 16,0 0-128-16,-7 0 160 0,0 0-160 0,7 3 160 0,1-3-160 0,-8 0 0 16,0 0 144-16,8 0-144 0,0 0 0 0,-8 0 0 15,0 0 0-15,8 0 128 0,-8 0-128 0,8 0 0 16,0 0 0-16,-1 0 0 0,0 0 0 0,1-3 0 15,0 3 0-15,-2 0 0 0,-6 0 0 0,8 0 0 16,1 0 0-16,-1 0 0 0,-8 0 0 0,8 0 256 16,-2 0-64-16,1 0-16 0,-7 0 160 0,8 0 48 15,-8 0 0-15,9 0 0 0,0 3-128 0,-1-3-32 16,-8 0 0-16,8 1 0 0,0 2-224 0,-2-3 144 16,-6 0-144-16,8 0 128 0,0 2-128 0,0-2 0 15,0 0 0-15,-8 0 0 0,6 0 0 0,1 2 0 16,2 0 0-16,-2-2 0 0,-7 0 0 0,7 3 128 15,1-3-128-15,-8 0 0 0,8 0 0 0,0 0 0 16,0 0 0-16,-2 0 0 0,-6 0 0 0,8 4 0 16,0-4 0-16,0 2 0 0,-1 0 0 0,-7-2 0 15,7 0 128-15,0 2-128 0,0-2 0 0,-1 0 0 16,1 0 0-16,0 0 0 0,1 0 0 0,0 0 0 16,-1 0 0-16,-1-2 0 0,-6 2 0 0,8 0 0 15,0-2 0-15,0 4 0 0,0-6 0 0,0 4 0 0,-1 0 0 0,1 0 0 16,-8 0 0-16,8 0 0 0,1 0 0 0,-1 0 0 15,-8 0 0-15,8 0 160 0,0 0-32 0,-2 0-128 16,-6 0 160-16,7 0-160 0,0 0 128 0,-1 0-128 16,-6 0 0-16,8 0 0 0,-2 0 128 0,1 0-128 15,0 0 0-15,-7 0 0 0,0 0 0 0,9 0 0 16,0 0 0-16,-1 0 0 0,-8 0 0 0,8 0 0 0,-1 0 0 0,3 0 0 16,-2 0 0-16,1 0 0 0,0-3 0 15,-1 3 0-15,-2 0 0 0,1 0 0 0,-1 0 0 0,1 0 0 16,-1-1 0-16,-6 1 0 0,0 0 0 0,10 0 0 15,1 0 0-15,-1 0 0 0,-4 0 0 0,2 0 0 16,0 0 0-16,-8 0 0 0,0 0 0 0,8 0 0 16,1 0 0-16,-1 1 0 0,-2 2 208 0,1-3-32 15,-7 0-16-15,9 2 0 0,-1 0-160 0,0-2 0 16,-2 0 0-16,3 0 128 0,-1 0-128 0,-1 0 0 16,-7 0 0-16,6 0 0 0,2 0 0 0,0 0 0 15,-1 0 0-15,-1 0 0 0,1 0 0 0,-7 0 0 16,8 2 0-16,-2-2 0 0,1 0 0 0,1 0 192 15,-1 0-192-15,1-2 192 0,1 2-192 0,-1 0 160 16,-2 2-160-16,-1-2 160 0,0 0-160 0,2 0 0 16,-1-2 0-16,2 2 0 0,0 0 0 0,0 0 0 15,0 0 128-15,-1 0-128 0,1 0 0 0,-1 0 0 16,-1 0 0-16,1 0 0 0,-1 0 0 0,1 0 0 16,-7 0 0-16,7 0 0 0,-1 0 0 0,2 0 0 0,0 0 128 15,0 0-128-15,0 0 0 0,-2 0 0 0,1 0 0 16,-7 0 0-16,6 0 0 0,1 0 0 0,-1 0 0 0,-6 0 0 15,7 0 0-15,-1-2 0 0,2 2 0 0,-1 0 0 16,-7 0 0-16,10-2 0 0,-1 2 0 0,-1 0 0 16,-1 0 0-16,-1 0 0 0,1 0 0 0,1 0 0 15,0 0 0-15,-1 0 0 0,0 0 0 0,0 0 0 16,0 0 0-16,0 0 0 0,-7 0 0 0,9 0 0 16,2 0 0-16,-2 2 0 0,-1-2 0 0,0 0 0 0,1 2 0 15,-1-2 0-15,-1 2 0 0,3-2 0 0,-4 0 0 16,2 0 0-16,0 0 0 0,-2 0 0 0,-6 0 0 0,8 0 0 15,1 0 0-15,-1 0 0 0,-1 0 0 0,1 0 0 16,1-2 0-16,-1 2 0 0,0-2 0 0,-1 0 0 16,1 2 0-16,0 0 0 0,-1-3 0 0,1 2 0 15,1 1 0-15,-1 0 0 0,-1 0 0 0,1 0 192 16,0 0-64-16,0 0 0 0,-1 0-128 0,0 0 0 16,0 0 144-16,1 0-144 0,0 0 0 0,1 0 128 15,-1 0-128-15,0 0 0 0,1 0 0 0,-1 0 0 16,-1-3 0-16,0 3 0 0,0 3 0 0,0-3 0 15,0-3 0-15,-1 3 0 0,-6 0 0 0,8 0 0 16,-1-2 0-16,-7 2 0 0,6-2 0 0,-6 2 0 16,8 0 0-16,-1 0 0 0,-7 0 0 0,6 0 0 15,-6 0 0-15,7 2 128 0,-7-2-128 0,0 0 0 16,6 2 0-16,-6-2 0 0,7 0 0 0,-7 0 0 16,7 0 0-16,-7 0 128 0,6 0-128 0,1 3 0 0,-7-3 0 15,0 0 0-15,6 0 0 0,-6 0 0 0,0 0 0 0,0 0 0 16,0 0 0-16,8 0 0 15,-1 0 0-15,-7 0 0 0,0 0 0 0,0 0 0 0,0 0 0 0,6 0 0 16,-6 0 0-16,0 0 0 0,7-3 0 0,-7 3 0 16,0 0 0-16,0 0 0 0,8 0 0 0,-8 0 0 15,0 0 0-15,0 0 0 0,0 0 0 0,0 0 0 16,0 0 0-16,0 0 0 0,0 0 0 0,0 0 0 16,0 0 0-16,0 0 0 0,0 0 0 0,0 0 0 15,0 0 0-15,0 0 0 0,0 0 0 0,0 0 0 16,0 0-2096-16,0 0-480 0</inkml:trace>
  <inkml:trace contextRef="#ctx0" brushRef="#br0" timeOffset="8020.32">6393 6566 13871 0,'0'0'304'0,"0"0"64"0,0 0 16 0,0 0 0 0,0 0-384 0,0 0 0 15,0 0 0-15,0 0 0 0,0 0 1536 0,0 0 240 16,0 0 32-16,0 0 16 0,8 3-672 0,-8-3-128 16,0 0-16-16,0 0-16 0,0 0 32 0,0 0 0 15,0 0 0-15,0 0 0 0,0 0 16 0,6 3 16 16,1 0 0-16,-7-3 0 0,0 0-64 0,0 0-16 16,0 0 0-16,0 0 0 0,0 0-448 0,0 0-80 15,0 0-32-15,0 0 0 0,0 0 176 0,0 0 48 0,0 0 0 0,0 0 0 16,4 7-192-16,-4-7-16 15,2 9-16-15,-2-9 0 0,3 8 128 0,-2-1 32 16,-1-7 0-16,0 6 0 0,0 5-576 0,0 2 0 16,0 0 0-16,0 0 0 0,-1 3 848 0,1-2 64 0,-1 3 16 0,1-1 0 15,-2 3-608-15,1-2-128 0,1 0-32 0,1 0 0 16,-1 0-32-16,2 2 0 0,-1-5 0 0,0 3 0 16,-1-4 0-16,0 0-128 0,2-2 192 0,0 1-64 15,0-4-128-15,0 1-256 0,-2-9 64 16,4 6 16-16,-4-6 176 0,0 0-128 0,5 4 128 0,-5-4-128 31,10 4-2416-31,-3-4-464 0,0-4-112 0</inkml:trace>
  <inkml:trace contextRef="#ctx0" brushRef="#br0" timeOffset="8703.83">6811 6645 20495 0,'0'0'896'0,"0"0"208"0,0 0-880 0,0 0-224 16,0 0 0-16,0 0 0 0,0 0 1824 0,0 0 320 15,0 0 64-15,-3-7 16 0,-1 3-1200 0,-1-1-256 16,-2 1-32-16,0 0-16 0,-3 2-272 0,1-1-48 0,0 2-16 0,0 1 0 16,-2 1 320-16,0 2 48 15,-1-3 16-15,1 0 0 0,2 2-128 0,1 2-32 16,0 0 0-16,1 3 0 0,0-2-96 0,2 0-32 0,0 2 0 0,1-1 0 15,4-6 16-15,-2 7 0 0,2-1 0 0,2 4 0 16,0-4-32-16,2 1 0 0,1 0 0 0,2 0 0 16,-1 0-160-16,2-1-48 0,2 1 0 0,0-5 0 15,0 5-48-15,2-3-16 0,0 2 0 0,0-2 0 16,0 1-192-16,-1 1 0 0,0-1 0 0,-1 2 0 0,0-4 0 0,-1 4 0 16,-1 0 0-16,-1-1 0 15,0 2 0-15,-7-8 144 0,4 6-144 0,0 4 128 0,-2-4 0 0,0 3 0 16,-2-9 0-16,-3 8 0 0,1 1-128 0,-1-1 128 15,-1 1-128-15,0-2 128 0,-1 0-128 0,0-4-176 16,-2 0 48-16,0 1 0 0,0-1 128 0,-1-2 0 16,0-2 0-16,0-2 0 0,0 3 0 0,0-4-128 15,0 1 128-15,1 0-128 0,-1-3 0 0,0 2 0 16,1-2 0-16,2 2 0 0,0-3 128 0,0 1 0 16,2-1 0-16,-1 1 0 0,1-1 0 0,2-1 0 0,1-1 0 0,1 0 0 15,1 1 0-15,0 2 0 16,1-4 0-16,1 3 0 0,2-3 0 0,1 4 0 0,0-1 0 0,0 1 0 15,1 2 0-15,0-3 0 16,1 3 128-16,0-2-128 0,-1 1 128 0,3 1-128 0,-2 0 128 0,0 1-128 16,0-1 176-16,0 1-48 15,-1 0 0-15,-1 0 0 16,2 2-1984-16,0-2-416 0,0 3-80 0,1-3-15248 0</inkml:trace>
  <inkml:trace contextRef="#ctx0" brushRef="#br0" timeOffset="9118.62">7014 6655 6447 0,'0'0'272'0,"0"0"80"0,6 0-352 0,2 0 0 15,-3 0 0-15,1-2 0 0,0 0 4784 0,-1 2 880 16,1-2 176-16,-1-2 48 0,0 1-3792 0,3 3-752 16,-3-1-160-16,2-2-32 0,-1 1-336 0,2 2-80 15,1 0-16-15,-1 0 0 0,1 0-224 0,2 0-48 16,-1 0-16-16,2 0 0 0,0 2 208 0,0 2 32 15,-1-1 16-15,1 3 0 0,1 1 80 0,0 1 32 16,1 1 0-16,-3-2 0 0,0 3-32 0,-2 0-16 16,-3 4 0-16,1-1 0 0,-2-3-192 0,-1 6-48 15,-2 1 0-15,-2 0 0 0,-2-1-256 0,0-3-48 16,-2 1-16-16,-2-1 0 0,-1 0-48 0,-3 0-16 16,-1-2 0-16,0-2 0 0,1-1-128 0,-2-2 0 15,-1-3 0-15,-2 1-176 0,0-4 48 0,-1 0 0 0,2-4 0 0,-1-2 0 16,1-1 128-16,-1-3 0 15,2-1 0-15,1-1 0 0,1 2-128 0,0-1 0 0,1-2 0 0,2-3 0 16,3 2 128-16,1-2 0 16,2-1 0-16,2 4 0 0,2-1 0 0,0-2 176 0,2 3-48 0,3-4 0 15,1 3-128-15,-1-2 0 0,3 5 0 0,0-2-176 16,1 4-16-16,0-1 0 0,2 0 0 0,1 3 0 31,-1 0-3584-31,-2 1-704 0,0-1-160 0,-2 3-32 0</inkml:trace>
  <inkml:trace contextRef="#ctx0" brushRef="#br0" timeOffset="9754.21">7297 7081 9215 0,'0'0'400'0,"0"0"96"0,0 0-496 0,0 0 0 0,0 0 0 0,0 0 0 16,0 0 4496-16,0 0 816 0,-8-3 144 0,-1 1 48 15,-3 0-3248-15,0 2-640 0,-1 0-128 0,-3 0-16 16,-3 0-352-16,-2 0-64 0,-2 0-16 0,-2 0 0 0,-3 0-160 0,-3 0-48 16,0 0 0-16,0 0 0 0,1 0-448 0,-1 0-112 15,1 2-16-15,0 0 0 0,0-2-96 0,0 0-32 16,-2 3 0-16,1-3 0 0,-3 0-128 0,1 0 0 15,0 0 0-15,2 0 0 0,0 0 0 0,-2 0 0 16,-1 0 0-16,2 0 0 0,5 0 0 0,2-3 192 16,1 3-192-16,2-2 192 0,1 2-192 0,4 0 0 15,3-2-192-15,2 2 192 0,0 0 0 0,3 0 0 16,4-2 0-16,5 2 0 0,0 0 240 0,0 0 160 16,0 0 48-16,0 0 0 0,0 0-448 0,0 0 0 15,8 6-192-15,1 1-12800 16,1-1-2560-16</inkml:trace>
  <inkml:trace contextRef="#ctx0" brushRef="#br0" timeOffset="10389.84">6748 7281 8287 0,'0'0'736'0,"0"0"-592"16,0 0-144-16,0 0 0 0,0 0 3200 0,0 0 624 0,0 0 112 0,0 0 32 15,2 7-1104-15,1-1-224 0,-3-6-32 0,1 10-16 16,1-3-560-16,-1 3-112 0,-1 0-32 0,0-3 0 16,-1 3-448-16,1 1-96 0,-3 0 0 0,3 0-16 15,-1-1-432-15,1 3-96 0,-2-2-16 0,2 2 0 16,-1-4-352-16,1 4-80 0,1-2-16 0,-1-1 0 0,0-1-336 0,2 2 144 16,-1-2-144-16,0-1 0 15,1-2 0-15,-2-6 0 0,1 7 0 0,-1-7 0 0,4 7 0 0,-4-7 0 16,0 0 0-16,5 4 0 15,0 1-1920-15,-5-5-352 0,0 0-64 0</inkml:trace>
  <inkml:trace contextRef="#ctx0" brushRef="#br0" timeOffset="10637.37">6959 7277 12895 0,'0'0'1152'0,"4"8"-928"15,-2 1-224-15,2 1 0 0,1-4 6400 0,-1 2 1216 0,-4-8 256 0,2 9 64 16,-1-1-4992-16,0-1-1008 16,-1-7-192-16,0 9-32 0,-1-1-1008 0,0 1-192 15,-1 1-32-15,0-1-16 0,0-2-320 0,2 3-144 16,-1 4 128-16,0-4-128 0,-1 3 128 0,1 0-128 16,1-2 0-16,1 2 128 0,1-3-128 0,0 2 0 15,2-1 0-15,0-1 128 0,-1 1-128 0,1-5 0 0,1 1 0 0,0-3 0 31,1 1-416-31,-6-5-112 0,5 1-32 0,1 2-13840 0,3-3-2784 0</inkml:trace>
  <inkml:trace contextRef="#ctx0" brushRef="#br0" timeOffset="11304.95">6584 7311 8287 0,'0'0'368'0,"0"0"80"0,0 0-448 0,0 0 0 0,0 0 0 0,0 0 0 16,0 0 5376-16,0 0 1008 0,0 0 192 0,0 0 32 15,0 0-4112-15,0 0-832 0,0 0-176 16,0 0-16-16,0 0-848 0,0 0-176 0,0 0-16 0,0 0-16 16,0 0-224-16,0 0-32 0,0 0-16 0,0 0 0 15,0 0 144-15,0 0 32 0,0 0 0 0,-1-6 0 16,1 6-64-16,1-11 0 0,2 5 0 0,1-3 0 16,0 2-256-16,1 2 128 0,0 0-128 0,0-2 0 0,2 3 176 0,-1 0-176 15,2-2 160-15,0 3-160 0,0-1 352 0,1 0-32 16,-1-1 0-16,2 4 0 0,4-2 112 0,-3 3 16 15,0-3 0-15,-1 3 0 0,2-1-48 0,0 1 0 16,-2 1 0-16,3-1 0 0,-1 3-144 0,0 0-16 16,-1-2-16-16,-1 2 0 0,0 1-64 0,1 0-16 15,-1 1 0-15,1 1 0 0,-2 1 320 0,0-1 64 16,2 1 16-16,-1 1 0 0,1-2-128 0,-1 1-32 16,1-1 0-16,-1 1 0 0,1-3-192 0,0-1-32 15,2 0-16-15,2 0 0 0,-1-3-144 0,1 0 0 0,0-3 0 16,1 3 0-16,0-1 0 0,0-1 0 15,-1-2 0-15,1-2 0 0,0 2 0 0,1-2 0 0,-3 2 0 0,-1-3 0 16,-1 2 0-16,-1 1 0 16,-1-2 0-16,-1 2 0 15,-1 0-2032-15,-1-3-272 0</inkml:trace>
  <inkml:trace contextRef="#ctx0" brushRef="#br0" timeOffset="15132.55">7471 6493 3679 0,'0'0'320'0,"0"0"-320"0,0 0 0 0,0 0 0 15,-2-8 2192-15,2 8 368 16,-1-6 80-16,0-1 16 0,0 0-1344 0,1 7-272 0,-2-6-48 0,1 2-16 16,1 4-352-16,-1-7-80 0,1 1-16 0,-2-1 0 15,1 3 624-15,1 4 112 0,0 0 16 0,0 0 16 16,0 0 80-16,0 0 16 0,0 0 0 0,0 0 0 16,0-6-112-16,0 6 0 0,0 0-16 0,0 0 0 15,0 0-352-15,0 0-64 0,0 0-16 0,0 0 0 16,0 0-96-16,0 0-32 0,8 0 0 0,-8 0 0 15,8 4-128-15,2 0-16 0,1 2-16 0,0 1 0 16,0-1-32-16,1 4 0 0,1 0 0 0,1 0 0 0,1 4-32 0,-1 1-16 16,2 0 0-16,-1 4 0 0,1-2-32 0,0 0-16 15,1 3 0-15,-1 2 0 0,-1-1-112 0,0 2-32 16,-2-5 0-16,-1 4 0 0,-2-1-16 0,1 1 0 16,-2 2 0-16,-1-1 0 0,-2 1 0 0,-1 2 0 15,-1 0 0-15,-1 2 0 0,-3-2-80 0,-1 4-32 16,-2 0 0-16,0-1 0 0,1 1-144 0,-1 0 0 15,-3-2 144-15,-1 1-144 0,1-4 0 0,-2 1 0 16,0-4 0-16,-1 2 128 0,-2-1-128 0,1-3 0 16,-1 0 0-16,1-3 0 0,-2 0 0 0,0 0 0 15,0-4 0-15,1 0 0 0,-1 0 0 0,1-3 0 16,1-3 0-16,1-1-128 0,0-2 128 0,2-1 0 16,7-3-144-16,0 0 144 0,0 0-128 0,0 0 128 15,0 0-160-15,0 0 160 0,0 0-304 0,0 0 48 16,5-4 0-16,3-2-13920 15,3 0-2784-15</inkml:trace>
  <inkml:trace contextRef="#ctx0" brushRef="#br0" timeOffset="16159.07">6153 6530 6447 0,'0'0'576'0,"0"0"-576"0,7-2 0 0,-1 0 0 16,-6 2 1488-16,7-3 192 15,-1 2 48-15,1-2 0 0,-2-1-1088 0,0 0-224 16,-5 4-32-16,0 0-16 0,4-5-368 0,0-2 0 16,-4 7 0-16,0 0 0 0,3-3 576 0,-3 3 32 15,0 0 16-15,0 0 0 0,1-7 1184 0,-1 7 240 0,0 0 64 0,0 0 0 16,0 0 16-16,0 0 16 0,0 0 0 0,0 0 0 16,-6 4-176-16,-2 2-48 15,0 4 0-15,0 0 0 0,-1 3-448 0,0 4-112 0,-2-1-16 0,0 5 0 16,-1-1-432-16,0 3-80 0,-1-1-32 0,1 5 0 15,-1-3-288-15,1 5-64 0,0-3-16 0,2 2 0 16,1 2-128-16,-2 3-32 0,3 1 0 0,2 3 0 16,1 2 16-16,-1-2 0 0,2-1 0 0,3 3 0 15,1-1 96-15,1-1 0 0,2 0 16 0,2-1 0 16,1-3-80-16,3 0-32 0,1-3 0 0,3-4 0 0,2-2-128 16,2 1-32-16,0-3 0 0,2-1 0 0,4-1-128 15,-1-5 0-15,0-2 0 0,0 1 0 0,-1-4 0 0,-1-3-144 16,0-1 144-16,-1 1-160 15,0-3-560-15,-2-2-112 0,0-2-32 0,-2-2-14128 16,1-2-2832-16</inkml:trace>
  <inkml:trace contextRef="#ctx0" brushRef="#br0" timeOffset="22245.04">8412 6871 8287 0,'0'0'736'0,"0"0"-592"15,0 0-144-15,0 0 0 0,0 0 3488 0,0 0 672 0,0 0 128 0,0 0 16 16,0 0-1472-16,0 0-288 0,0 0-64 0,0 0-16 15,0 0-544-15,0 0-96 0,0 0-32 0,7 0 0 16,1 0-704-16,0 0-160 0,1 3-32 0,0-3 0 16,-1 0-304-16,2 0-64 0,2 0-16 0,1 1 0 15,-1-1-304-15,1 0-64 0,3 3-16 0,0-2 0 16,-2 2-128-16,-1 0 160 0,0 0-160 0,0 0 160 0,0-2-160 0,-3 2 0 16,-10-3-160-16,7 0 160 15,1 3-1168-15,-8-3-144 0,0 0-32 0,0 0-11088 16,0 0-2224-16</inkml:trace>
  <inkml:trace contextRef="#ctx0" brushRef="#br0" timeOffset="22531.28">8446 7059 26207 0,'0'0'1152'0,"0"0"256"0,0 0-1136 0,0 0-272 16,0 0 0-16,0 0 0 0,0 0 2064 0,0 0 368 16,6 2 64-16,-6-2 0 0,0 0-800 0,6 7-160 15,1-5-48-15,-1 0 0 0,-6-2-528 0,0 0-96 0,8 2-32 0,0-2 0 16,1 0-256-16,-1 0-48 16,0 0-16-16,0-2 0 0,1 2-192 0,1-2-32 0,0-3-16 0,1 4 0 15,3-2-272-15,-1 3 0 0,-3-2 0 0,3-2 0 16,2 4 0-16,-1 0 256 0,-1 0-48 0,-1 0-16 15,-2 0-192-15,1 0 0 0,-2 0 0 0,-2 0-13984 16,-7 0-2688-16</inkml:trace>
  <inkml:trace contextRef="#ctx0" brushRef="#br0" timeOffset="26318.16">9266 6731 15199 0,'0'0'672'0,"0"0"144"0,0 0-656 0,0 0-160 16,0 0 0-16,0 0 0 0,0 0 2320 0,4-6 432 15,-4 6 96-15,0 0 16 0,0 0-832 0,0 0-176 16,0 0-16-16,0 0-16 0,0 0-192 0,0 0-32 16,0 0-16-16,0 0 0 0,0 0-48 0,0 0 0 15,4 10 0-15,-2-1 0 0,-4 2-576 0,2 2-112 16,2 4-16-16,-2 0-16 0,-2-1-176 0,1 3-48 0,1 0 0 16,-1 3 0-16,-1-1-144 0,1 1-16 15,0-1-16-15,-1 1 0 0,2 2-224 0,-1-4-32 16,0 1-16-16,1-2 0 0,1 1-144 0,-1-3 0 15,0 0 0-15,1-4 0 0,1-2 0 0,0 0 0 16,0 0 0-16,0-5 0 0,-2-6 0 0,4 7 0 16,0-1 0-16,-4-6 0 15,0 0-672-15,0 0-64 0,7 0-16 0,-7 0 0 16,6-5-1680-16,1 1-320 0,-2 0-80 0</inkml:trace>
  <inkml:trace contextRef="#ctx0" brushRef="#br0" timeOffset="27065.33">9514 6781 12895 0,'0'0'1152'0,"0"0"-928"16,0 0-224-16,0 0 0 0,0 0 4592 0,0 0 864 16,0 0 176-16,0 0 48 0,0 0-3344 0,0 0-672 15,0 0-128-15,0 0-16 0,0 0-1520 0,0 0 0 16,0 0-272-16,0 0 16 0,0 0 256 0,4-6 0 0,0-1 0 0,0 0 0 15,1 3 0-15,-5 4 0 16,5-6 0-16,2-1 160 0,-1 1-160 0,2 1 128 16,1 3-128-16,0-3 128 0,1 1-128 0,0 0 0 0,2 0 144 0,0 2-144 15,-2-1 0-15,2-1 144 0,2 4-144 0,1 0 0 16,-3 0 336-16,-1 4-32 0,1-1-16 0,-1 3 0 16,-2-2-288-16,-1 0 0 0,-3 1 0 0,-1 2 0 15,-2 1 0-15,0 1 160 0,-2 1-32 0,-2 1 0 16,-2 1-128-16,-2-2 128 0,-2-2-128 0,-1 4 128 15,0-2 400-15,0 1 80 0,-2 2 16 0,1-3 0 16,-1-1-320-16,2-1-64 0,-2 1-16 0,1-2 0 16,3-3-224-16,7-4 0 0,-6 5 0 0,6-5 0 15,0 0-192-15,0 0-64 0,0 0-32 0,0 0 0 0,0 0 288 0,0 0 0 16,0 0 0-16,0 0 0 0,0 0 256 0,0 0 0 16,0 0 0-16,8 0 0 0,0 0-80 0,2 0-16 15,-1 0 0-15,2 1 0 0,-1 2-160 0,2 1 0 16,2 0 0-16,-1 1 0 0,-1-1 192 0,0 3-64 15,0-3 0-15,-2 2 0 0,-1-1-128 0,1 2 0 16,-1-3 0-16,-1 2 0 0,-3 2 0 0,0 1 0 16,-1 1 192-16,-1-3-64 0,-3 3 192 0,-2 0 16 15,1 1 16-15,0 2 0 0,-4-3-128 0,-1 3-32 16,0 0 0-16,-2-3 0 0,-1 0-192 0,-2 0 0 16,-1 0 128-16,1-4-128 0,-2 1 0 0,1-3 0 15,-3 0 0-15,2 1 0 0,0-4 0 0,0-1 0 16,0-4 128-16,1 2-128 0,4-2 0 0,1 0-128 15,-3-3-16-15,4 1 0 0,2-1 144 0,1 1-192 16,2-1 192-16,1 0-192 16,1-2-1584-16,3 1-320 0,1-2-64 0,2 1-10192 15,1-2-2048-15</inkml:trace>
  <inkml:trace contextRef="#ctx0" brushRef="#br0" timeOffset="27876.16">10204 6709 23151 0,'0'0'1024'0,"0"0"208"0,0 0-976 0,0 0-256 15,0 0 0-15,0 0 0 0,-1 7 2176 0,1-7 384 16,0 0 64-16,-5 4 32 0,-2 1-1408 0,-1-1-288 0,-1-2-48 0,0 0-16 16,-2 3-224-16,1-1-48 15,-2 0-16-15,2-2 0 0,-1-2-432 0,1 0-176 0,-1 0 128 0,1 0-128 16,-1-2 128-16,2 2-128 16,0 0 0-16,0-2 128 0,1 0-128 0,0 2 0 0,1 0 0 0,7 0-176 15,-6 2 176-15,6-2 0 0,0 0 128 0,0 0-128 16,-5 4 320-16,5-4-16 0,-6 4 0 0,6-4 0 15,-4 9-112-15,2-2 0 0,2-7-16 0,-1 7 0 16,-2 0 368-16,3 3 80 0,0-4 16 0,0 2 0 16,0-8-352-16,-1 12-64 0,-1-4-16 0,1 3 0 15,0-3 144-15,-1 1 32 0,1-1 0 0,1-8 0 16,-1 9 0-16,1-9 16 0,-2 7 0 0,2 3 0 16,0-10-400-16,0 0 0 0,0 0 128 0,0 0-128 0,0 0 0 0,0 0 0 15,0 0 0-15,0 0 0 0,0 0-256 0,0 0-16 16,0 0-16-16,0 0 0 0,6 4 288 0,-6-4 0 15,0 0 0-15,6 3 0 0,2-3 192 0,-1 0 80 16,-7 0 32-16,9 0 0 0,-1-4-432 0,0 1-96 16,-1 1-16-16,1-2 0 0,0 1 368 0,1 2 64 15,0-2 0-15,3 3 16 0,3-1-208 0,-1 1-192 16,2 0 48-16,-2 1 0 0,1-1 144 0,-1 3 0 16,0 1 0-16,1 2 0 0,-1-2 0 0,-1 3 176 15,-1 2-48-15,-1-2 0 0,-2 1 0 0,-3 1 0 16,-1 1 0-16,-1 2 0 0,-2-2 0 0,-2 1 0 15,-3-1 0-15,-1 1 0 0,-1 1-128 0,-3 1 128 16,-2-3-128-16,-1 3 128 0,-1-2-128 0,-1-2 0 16,0-1 0-16,0 1 0 0,0-2 0 0,0 0 0 15,-2 0-144-15,2-4 144 0,2 0 0 0,-1 0 0 16,1-3 0-16,1 3 0 0,-1-2 0 0,2-1 0 16,1-1-128-16,0-2 128 0,1 3 0 0,7 0 0 15,-7-3 0-15,7 3 0 16,-5-6-1568-16,5 6-208 0,0 0-32 0,0 0-17152 0</inkml:trace>
  <inkml:trace contextRef="#ctx0" brushRef="#br0" timeOffset="30000.81">10494 6689 4607 0,'0'0'192'0,"0"0"64"0,0 0-256 0,0 0 0 16,0 0 0-16,0 0 0 0,0 0 1600 0,0 0 256 15,0 0 64-15,0 0 16 0,0 0-1040 0,2-6-192 16,-2 6-64-16,3-5 0 0,-3 5 96 0,5-6 16 15,-5 6 0-15,5-6 0 0,-1-2-32 0,-4 8 0 16,7-5 0-16,-1 1 0 0,-1 0 176 0,2 1 16 0,-2-1 16 0,2 0 0 16,-1 2-160-16,2-1-48 0,-1 2 0 0,1 1 0 15,-1 0 96-15,0 1 16 0,-7-1 0 0,8 3 0 16,0-1 96-16,-2 2 32 0,0 0 0 0,-3 3 0 16,0-1-128-16,0 4 0 0,-3-3-16 0,0 0 0 15,-3 2-288-15,0-1-48 0,0 4-16 0,-1-2 0 16,-2-2-160-16,0 1-48 0,-1 2 0 0,1-2 0 15,-2-3-256-15,0 1 160 0,0-3-160 0,0 0 128 0,0-2-128 0,1-2-176 16,-1-3 48-16,0 0 0 0,1-4 128 0,2-3-128 16,1 1 128-16,3-6-128 0,1 2 128 0,1-3 0 15,2-1 0-15,1 0 0 0,0 0 0 0,1 4 0 16,1 0 128-16,0-3-128 0,0 2 0 0,1 1 0 16,-1 3 0-16,1-1 0 0,-2 2 128 0,2 0-128 15,-2 2 128-15,0 3-16576 16</inkml:trace>
  <inkml:trace contextRef="#ctx0" brushRef="#br0" timeOffset="41376.05">5918 10442 5519 0,'0'0'496'0,"0"0"-496"16,6-4 0-16,-6 4 0 0,0 0 4368 0,8-3 784 16,-2 2 160-16,-6 1 16 0,0 0-2064 0,0 0-432 15,0 0-80-15,0 0 0 0,0 0-784 0,0 0-160 16,0 0-16-16,-1 8-16 0,-3 1-592 0,-1 4-112 16,-2-3-32-16,0 6 0 0,-4-2-448 0,-1 2-80 15,-1 1-32-15,1 3 0 0,1 3-80 0,-2 1-16 16,-2 4 0-16,3 0 0 0,2 5 48 0,1-2 0 15,-2 5 0-15,3-2 0 0,3 3 32 0,1-3 16 0,0 1 0 0,3-2 0 16,1-2-160-16,1-1-16 16,1-1-16-16,2-1 0 0,1-2-160 0,3-3-128 15,1 1 144-15,1-2-144 0,1-1 128 0,1-1-128 0,2-1 0 0,2-2 0 16,-2-1 0-16,3-1 0 0,1-2 0 0,1-3 0 31,-2-3-448-31,0-1 0 0,0-2 16 0,-1 1 0 16,-2-5-2464-16,-1 0-496 0</inkml:trace>
  <inkml:trace contextRef="#ctx0" brushRef="#br0" timeOffset="42246.68">6286 10388 3679 0,'0'0'320'0,"0"0"-320"0,0 0 0 0,0 0 0 16,0 0 3760-16,0 0 672 0,0 0 144 0,0 0 32 15,0 0-1968-15,6 0-384 0,-6 0-80 0,5 3 0 16,-5-3-384-16,4 3-80 0,-4-3-16 0,3 11 0 15,-1-2-144-15,0 2-16 0,-1-1-16 0,0 3 0 16,-1 3-304-16,0 1-48 0,-1-4-16 0,0 4 0 16,-1 0-208-16,2-1-48 0,-1 1-16 0,1 0 0 15,0 0-336-15,0-1-64 0,0-2-16 0,0 2 0 16,0-3-320-16,0-3-144 0,1 1 128 0,1 1-128 16,-2-6 0-16,0-6 0 0,0 0 0 0,0 0 0 15,6 1-976-15,2-1-240 0,1-1-32 0,1-4-12448 16,-3 4-2480-16</inkml:trace>
  <inkml:trace contextRef="#ctx0" brushRef="#br0" timeOffset="42809.28">6709 10435 14735 0,'0'0'1312'0,"0"0"-1056"16,0 0-256-16,0 0 0 0,0 0 3808 0,0 0 704 0,0 0 144 0,0 0 16 16,0 0-2720-16,0 0-544 0,-8-6-128 0,1 2 0 15,1-3-768-15,-4 3-160 0,0 1-32 0,-2 2 0 16,-1 1-192-16,-1-2-128 0,-1 2 128 0,2 0-128 16,0 0 128-16,0 0-128 0,0 0 160 0,1 2-160 15,2-1 176-15,-1 5-176 0,2-5 192 0,0 6-192 16,1-5 576-16,1 2 16 0,7-4 0 0,-4 7 0 15,2-1-16-15,2-6 0 0,0 0 0 0,1 11 0 16,2-2-64-16,1-1-32 0,1 1 0 0,1 1 0 16,1 0-160-16,2-4-48 0,0 1 0 0,2 3 0 15,-2-1-144-15,3 2-128 0,0-3 192 0,1 1-192 0,0 0 128 0,0-1-128 16,-1 1 0-16,-2 1 0 0,-1 1 0 16,-1-2 0-16,-3 2 0 0,-1-1 0 0,-1 2 0 0,-2-2 160 15,-1 1-160-15,0-2 128 0,0-1-128 0,-1 1 0 16,-2-2 144-16,3-7-144 0,-6 3 0 0,-2 1 0 15,1-1 0-15,0-3 0 0,-1 0-144 0,0-3 144 16,0-1-160-16,0 1 160 0,-1-4-144 0,1 0 144 16,0-2-128-16,2 1 128 0,0-1 0 0,1 1 0 15,1-1 0 1,0 3 0-16,0-5 0 0,2 5 0 0,0-4 0 0,2 4 0 0,0-5 0 0,2 5 0 16,-1-3 0-16,3 3 0 0,0 0 0 0,1-1 0 15,0-2 0-15,3 3 0 0,-1-1 0 0,2 1 0 16,1 2 0-16,1-3 0 0,1 1 0 0,-2 2 0 0,-1-3 0 0,2 4 128 15,-1 0-128-15,1 0 128 16,-1 2-128-16,1-2 128 0,-2 0-128 0,-1-1 0 16,0 2 0-16,0 1 128 15,-2-5-2480-15,-6 6-480 0,7-1-112 0</inkml:trace>
  <inkml:trace contextRef="#ctx0" brushRef="#br0" timeOffset="43244.67">6830 10431 15663 0,'0'0'1392'16,"0"0"-1120"-16,0 0-272 0,0 0 0 0,0 0 3920 0,7-2 736 0,-7 2 144 0,8-2 16 0,0-3-3280 0,-1 4-640 16,0-2-144-16,1-1-32 0,-2 1-496 0,2 3-96 15,-8 0-128-15,9 0 176 0,1 0 128 0,-1 0 16 16,0 0 16-16,1 3 0 0,1 1 544 0,1 3 96 15,-2-3 32-15,2 5 0 0,0-3-64 0,0 5-16 16,-1-1 0-16,0 3 0 0,-2 0-256 0,-1 3-48 16,0-2-16-16,-2 2 0 0,-1-1-192 0,-1 0-32 15,-1 0-16-15,-2 0 0 0,-2 2-176 0,-2-1-48 16,-1-1 0-16,-1-2 0 0,-3 0-144 0,-1-3 0 16,-3-3 0-16,-1-1 0 0,0-3 0 0,0-3 0 15,-1 0 0-15,1-4-176 0,0-5 176 0,1-2-192 16,0 0 192-16,0 0-192 0,-1-3 192 0,4 1 0 15,1-3-144-15,1 3 144 0,1 0 0 0,2-2 0 16,1 2 0-16,2-4 0 0,1 4 0 0,1 3 0 16,1-3 0-16,2 2 0 0,1-2 0 0,1 4 0 0,2-2 0 0,1 2 128 15,1-1-128-15,0 3 0 0,2-2 144 16,1 4-144-16,0-1 0 0,1 0 0 0,2 2 0 0,-3 1-14208 31,0-1-2768-31</inkml:trace>
  <inkml:trace contextRef="#ctx0" brushRef="#br0" timeOffset="44295.49">6950 11036 9215 0,'23'2'400'0,"-11"0"96"0,1 2-496 0,0-1 0 0,-2-1 0 0,0 0 0 16,0-2 3584-16,1 0 608 0,-3 0 128 0,-1 0 32 15,-8 0-2528-15,0 0-496 0,0 0-112 0,0 0 0 16,2-7-224-16,-2 7-32 0,-2-6-16 0,-5 2 0 78,-3-3-80-62,-5 3-16-16,-4 1 0 0,-4 1 0 0,-3 1 112 15,-3 1 32-15,-2 0 0 0,-1 0 0 0,0 3-80 0,-2 0-16 0,-3 1 0 0,-1 0 0 172,-1 1-112-172,1-1-16 0,0-1-16 16,-4 1 0-16,0 0-336 0,3 0-64 0,3-2-16 0,2 1 0 0,-1-2-336 0,3 2 144 0,4-3-144 15,0 2 0-15,2-2 128 0,1 0-128 0,3-2 0 0,1-1 0 0,0 2 144 0,5 1-144 16,3-3 0-16,3 1 144 0,2-2-144 0,2 2 192 0,6 2-192 0,0 0 192 0,0 0-192 0,0 0 0 16,0 0 0-16,0 0 128 0,0 0-1264 0,8-2-256 0,0-1-48 0,1 3-18128 0</inkml:trace>
  <inkml:trace contextRef="#ctx0" brushRef="#br0" timeOffset="44830.43">6534 11234 11967 0,'0'0'1072'0,"0"0"-864"0,0 0-208 0,0 0 0 0,0 0 2880 0,0 0 544 16,0 0 96-16,0 0 32 0,0-8-1520 0,0 8-304 15,0 0-64-15,0 0-16 0,0 0-576 0,0 0-112 16,0 0-32-16,0 0 0 0,0 0-16 0,0 0 0 16,0 0 0-16,-2 4 0 0,-1 3-176 0,1-1-32 15,-1 2-16-15,2 4 0 0,1-2 160 0,0 1 48 16,0 2 0-16,-2 3 0 0,0 1-128 0,2-3-32 16,1-1 0-16,-1 3 0 0,-1 1-208 0,1-1-32 15,0-5-16-15,1 2 0 0,-1 1-256 0,0-5-48 16,0 1-16-16,0-1 0 0,0-1-160 0,0-8 0 15,0 0 0-15,0 0 0 0,0 0 0 0,0 0 0 16,3 7 0-16,-3-7 0 0,6 2-144 0,-6-2-64 16,0 0-16-16,8 0 0 15,0-2-2912-15,0-2-592 0</inkml:trace>
  <inkml:trace contextRef="#ctx0" brushRef="#br0" timeOffset="45045.71">6706 11260 9215 0,'0'0'816'16,"0"0"-656"-16,0 0-160 0,4 7 0 0,1-1 6464 0,-1 3 1280 15,-1-3 240-15,-1 3 48 0,0 0-5040 0,-1 1-1008 16,0 4-208-16,-1-4-48 0,-1 1-896 0,1 2-192 16,0 0-48-16,0 0 0 0,-1 0-304 0,1 0-64 15,1-3-16-15,0 1 0 0,-1-2-208 0,2-1 128 16,-2-8-128-16,0 0 0 0,0 0 0 0,0 0 0 15,0 0 0-15,0 0 0 16,0 0-704-16,0 0-192 0,0 0-48 0,0 0-12528 0,0 0-2512 0</inkml:trace>
  <inkml:trace contextRef="#ctx0" brushRef="#br0" timeOffset="45446.78">6361 11319 19343 0,'0'0'1728'0,"0"0"-1392"0,0 0-336 0,0 0 0 16,0 0 3712-16,0 0 688 0,-3 7 128 0,3-7 16 15,0 0-2896-15,0 0-592 0,0 0-112 0,0 0-32 16,0 0-720-16,0 0-192 0,0 0 0 0,0 0 0 16,-6-6 0-16,6 6 0 0,0-6 0 0,0-2 0 15,-1 1 0-15,1 1 0 0,3-1 0 0,1-2 0 0,-2 3 0 16,1-2 128-16,3-1 0 0,2 1 0 15,1-1 16-15,1-1 0 0,-3 4 0 0,3-1 0 0,1 2-16 0,1 0-128 16,-3-2 192-16,2 3-64 0,1 0 112 0,1 2 16 16,-2-1 0-16,-1 3 0 0,0 0 304 0,1 0 64 15,-1 3 16-15,-1-3 0 0,0 2-160 0,1 2-32 16,-1 0 0-16,1 2 0 0,-1-3 32 0,2 4 0 16,-1-3 0-16,1 2 0 0,-2 1-96 0,0 2-32 15,-1-1 0-15,1-1 0 0,0-1-96 0,2 3-32 16,1-1 0-16,-1-1 0 0,1-1-224 0,1 1 176 15,0-1-176-15,2-2 160 0,-1-1-160 0,1-3 0 16,-2-3 0-16,1 2 0 0,2-2 0 0,0 1 0 16,-2-2 0-16,0 0 0 0,1-1 0 0,-1 1 0 15,-1 0 0-15,0 1 0 16,0-1-1680-16,-1 0-224 0,-3-2-32 0</inkml:trace>
  <inkml:trace contextRef="#ctx0" brushRef="#br0" timeOffset="46312.59">7297 10404 3679 0,'0'0'320'0,"0"0"-320"0,0 0 0 0,0 0 0 0,0 0 5360 0,0 0 992 0,0 0 208 0,0 0 32 16,0 0-3376-16,0 0-672 0,0 0-144 0,0 0-32 0,0 0-944 0,0 0-192 15,0 0-32-15,6 4-16 0,1-1-352 0,-1 4-80 16,1 0-16-16,-1 2 0 0,-6-9 160 0,8 6 48 16,0 5 0-16,0 2 0 0,-2 0-128 0,2 0-32 15,1 1 0-15,2 3 0 0,-1 2-224 0,2-1-48 16,0 4-16-16,1 2 0 0,0 4-208 0,2 2-32 15,-1 2-16-15,0-2 0 0,0 3-240 0,-1 1 176 16,-2 2-176-16,0 0 160 0,-2 1-160 0,-2-3 0 16,-3-1 0-16,-3 0 128 0,-1-3-128 0,-1 0 0 15,-2 0 0-15,-1 3 0 0,-3-3 0 0,1 0 0 16,-1-3 0-16,1 4 0 0,-2-5 0 0,0 0 0 0,0-3 0 0,-1 1 0 16,0-2 0-16,0-1 0 15,1-1 0-15,0 0 0 0,-1-6-128 0,0 2 128 0,-1-2 0 0,1-1 0 16,0-4 0-16,0 2-144 15,-1-1 144-15,0-1 0 0,1-2-128 0,0 0 128 16,1-1 0-16,0-2 0 0,0-4-144 0,1 0 144 16,0 0 0-16,7 0-144 15,-5-7-1344-15,1 1-272 0,1-1-48 0</inkml:trace>
  <inkml:trace contextRef="#ctx0" brushRef="#br0" timeOffset="47080.02">7895 10803 23903 0,'0'0'1056'0,"0"0"224"0,0 0-1024 0,0 0-256 16,0 0 0-16,7-3 0 0,-7 3 2288 0,8 0 400 16,-1 0 96-16,-7 0 16 0,7 0-896 0,2 0-176 15,3 0-48-15,-2 0 0 0,1 0-720 0,1 0-128 16,1 0-48-16,0 0 0 0,0-2-464 0,1 2-112 15,3 0-16-15,0 0 0 0,0 0-192 0,0 0 0 16,-1 0 128-16,-1 0-128 0,-2 0 0 0,-3 2 128 16,-2-2-128-16,0 3 0 0,-2-2 0 0,-6-1-320 0,0 0 64 0,3 7 0 31,0-1-2240-31,-5 1-448 0,-2 0-96 0,-1-1-7840 0,-3 5-1552 0</inkml:trace>
  <inkml:trace contextRef="#ctx0" brushRef="#br0" timeOffset="47277.46">7962 10967 12895 0,'0'0'576'0,"0"0"112"16,0 0-560-16,0 0-128 0,0 0 0 0,6 6 0 0,2-4 5024 0,0 0 976 15,-1 1 192-15,1-2 32 16,-1-1-3648-16,1 0-720 0,0-1-160 0,1 1-32 0,0-3-512 0,1 3-96 16,0-4-32-16,1 4 0 0,0 0-224 0,1 0-48 15,1-2-16-15,-1 2 0 0,-1 0-384 0,-1 0-80 16,2 0-16-16,-2 2 0 0,-2-2-256 0,0 0 0 15,-8 0 128-15,8 2-128 16,-8-2-1200-16,0 0-288 0,0 0-64 0</inkml:trace>
  <inkml:trace contextRef="#ctx0" brushRef="#br0" timeOffset="49664.03">9122 10723 9215 0,'0'0'400'0,"0"0"96"0,0 0-496 0,7-2 0 15,-7 2 0-15,8-4 0 0,-2-2 5792 0,-1 2 1056 16,1-2 224-16,-2-1 32 0,-2 0-5312 0,0-3-1056 16,-1 0-224-16,0-1-32 0,0-2-480 0,-3 0 0 15,-1 0 0-15,-1 0 0 0,-1 3 0 0,0-4 0 16,-2 5 0-16,-1-1 0 0,-1 3 0 0,0-2-128 15,-1 4 128-15,-2 0 0 0,-3 3 0 0,2 2 0 16,2 2 0-16,-1 0 0 0,-1-2 208 0,1 4-48 16,0 3-16-16,0-1 0 0,1 5 144 0,-1-2 32 15,-1 1 0-15,1 3 0 0,1 3 240 0,1-1 48 16,1-2 16-16,1 2 0 0,0 0-352 0,3 1-64 16,2-2-16-16,1-1 0 0,0 3 0 0,4-4 0 0,-1 1 0 0,1 0 0 15,2-4 16-15,2 1 0 0,-1 1 0 0,1-5 0 16,1 1-208-16,1-4 144 0,0 0-144 0,1 0 128 15,0-3-128-15,0 0 0 0,2-3 0 0,0 0 0 16,1-1 0-16,1-3-176 0,0-2 176 0,2 0-192 16,-2 1 192-16,0-3-160 0,0 0 160 0,-1 0-160 15,-2 1 160-15,1-3 0 0,-2-1-144 0,-1 1 144 16,0-1-128-16,0-2 128 0,-1 3-160 0,0 0 160 16,-3 3-144-16,-1-1 144 0,-1 5-128 0,-1-1 128 15,-1 7 0-15,0 0 0 0,0 0 0 0,0 0 0 0,0 0 0 0,0 0 176 16,0 0-16-16,0 0 0 0,0 0 240 0,-5 10 48 15,1 1 16-15,-1 2 0 0,1 0 96 0,0 4 16 16,-1 3 0-16,1-3 0 0,0 5 128 0,2-1 16 16,-1 1 16-16,2 2 0 0,-1-1-48 0,1 1-16 15,-2 0 0-15,2 1 0 0,1-5-176 0,0 3-48 16,0-2 0-16,0 0 0 0,0-2-224 0,-1-3-48 16,1-2-16-16,0 2 0 0,0-3-160 0,0 0 0 15,0-5 0-15,0-8 0 0,1 9 0 0,-1-9 0 16,0 0 0-16,0 0 0 15,7 4-640-15,-7-4-48 0,0 0-16 0,7-1 0 16,1-4-1760-16,3-2-352 0,1-1-80 0</inkml:trace>
  <inkml:trace contextRef="#ctx0" brushRef="#br0" timeOffset="50230.86">9404 10704 6447 0,'0'0'272'0,"0"0"80"16,0 0-352-16,0 0 0 0,0 0 0 0,0 0 0 0,0 0 5968 0,0 0 1136 15,0 0 208-15,0 0 48 0,0 0-5024 0,0 0-1008 16,-3-7-208-16,3 7-32 0,-1-7-768 0,0 4-128 15,1 3-48-15,0-7 0 0,0 0-16 0,0 1 0 16,1-1 0-16,-1 7 0 0,-1-6 0 0,2-1 0 16,-1 7 0-16,5-4 0 0,0-1 64 0,2 1 16 15,0 0 0-15,0 2 0 0,0-2-16 0,1 1 0 16,0 0 0-16,-1 2 0 0,3 1-32 0,-1 0-16 16,0 0 0-16,-1 0 0 0,1 1 192 0,0 5 48 15,0-2 0-15,1 2 0 0,-1 3 272 0,0-1 64 16,0 1 16-16,-1 4 0 0,1 1-160 0,-1 0-48 15,0 3 0-15,-3 3 0 0,-1 2-112 0,-3-1-32 16,-1 2 0-16,-1 0 0 0,-3 4-32 0,-1-1-16 16,0-2 0-16,-2 2 0 0,-1-2-48 0,0-3-16 15,-1 1 0-15,-1-2 0 0,0-3-272 0,0-4 0 16,-2-3 128-16,2-1-128 0,-1-5 0 0,1 0 0 16,-2-1-208-16,0-3 80 0,0-3 128 0,1-3-128 0,0-2 128 0,2-1-128 15,0-4 128-15,1-1-128 0,0 0 128 16,2-2-128-16,0-1 128 0,2 0 0 0,2 0 0 0,0 0 0 15,2-2 0-15,2 2 0 0,2-3 0 0,0 3 0 16,0-1 0-16,1 0 0 0,3-1 128 0,1 2-128 16,1-3 0-16,2 3 144 0,-1 0-144 0,0 1 0 15,1-1 0-15,0 3-224 0,-2-2 16 0,1 3 0 16,1-4-2416-16,-2 4-464 0,-2 0-112 16,0-1 0-16</inkml:trace>
  <inkml:trace contextRef="#ctx0" brushRef="#br0" timeOffset="50716.38">9830 10511 4607 0,'0'0'400'0,"0"0"-400"16,0 0 0-16,0 0 0 0,0 0 3328 0,0 0 576 16,0 0 112-16,0 0 16 0,0 0-1648 0,0 0-336 15,0 0-64-15,-2-7 0 0,2 7-640 0,-1-6-112 16,1 6-16-16,-1-7-16 0,1 7-448 0,0-7-96 0,0 7-16 0,1-10 0 16,-1 10-128-16,4-6-48 15,0-1 0-15,1 1 0 0,0 2-48 0,2-3-16 0,1 3 0 0,-1 2 0 16,3-2 112-16,1 1 0 15,0-1 16-15,-1 2 0 0,1-1 240 0,-2 3 32 0,0 3 16 0,0-1 0 16,-1 2 80-16,0 3 32 0,-1-3 0 0,-1 5 0 16,-2 0-96-16,-1 1 0 0,-2 4-16 0,-1 0 0 15,-1-1-368-15,-2 3-64 0,-3-3 0 0,-1 1-16 16,2-1-240-16,-2 0-128 0,-1 1 128 0,1-4-128 16,-3-3 0-16,2-1 0 0,-1-2 0 0,1 0 0 15,-1-1-144-15,1-3 144 0,1 0-160 0,0-4 160 16,0 1-128-16,2-4 128 0,0 1 0 0,1-1-144 0,0 0 144 0,2-3 0 15,-1 4 0-15,2-2 0 0,1-1 0 0,0 0 0 16,0 1 0-16,1-1 0 0,0 2 0 0,1-1 0 16,-1-1 0-16,0 2 0 0,0 0 0 0,2 0 0 15,0-2 0-15,-3 9 0 0,4-4 0 0,0-3 128 16,-1 1-128-16,-3 6 0 16,6-4-1552-16,-2-1-384 0,0-2-80 0</inkml:trace>
  <inkml:trace contextRef="#ctx0" brushRef="#br0" timeOffset="93406.89">6128 14244 17615 0,'0'0'768'0,"0"0"192"0,0 0-768 0,0 0-192 0,3-7 0 0,0 0 0 16,-3 7 1984-16,0 0 352 0,0 0 80 0,2-6 16 15,0-2-672-15,-2 8-128 0,0 0-32 0,0 0 0 16,0 0-352-16,0 0-80 0,0 0-16 0,0 0 0 16,0 0 48-16,-4 8 0 0,-2 1 0 0,0-1 0 0,-2 4-176 0,-1-2-48 15,-2 3 0-15,0 4 0 0,-1 0-208 0,-1 6-64 16,0-2 0-16,-1 5 0 0,1 1-32 0,2 2-16 15,0-5 0-15,-1 6 0 0,-1 0-144 0,1 0-16 16,1 3-16-16,1 1 0 0,3-1-96 0,0-1 0 16,1 0-16-16,-1 10 0 0,3-2-176 0,3 0-16 15,1-4-16-15,1 1 0 0,2-3-160 0,2-4 128 16,4-1-128-16,0-2 128 0,0-4-128 0,3-5 0 16,1 0 0-16,0-1 0 0,2-4-160 0,0-2-16 15,1-2 0-15,0-2 0 16,-2-3-416-16,1-3-96 0,-1 1-16 0,1-2 0 15,-1-3-2112-15,0-1-416 0,1-3-96 0</inkml:trace>
  <inkml:trace contextRef="#ctx0" brushRef="#br0" timeOffset="94062.84">6507 14244 16351 0,'0'0'720'0,"0"0"160"0,0 0-704 0,0 0-176 0,0 0 0 0,0 0 0 16,-5-7 2448-16,5 7 464 0,-2-7 96 0,2 7 0 16,-6-3-384-16,6 3-96 0,0 0-16 0,-5 0 0 15,5 0-400-15,-6 3-96 0,0 3-16 0,0-2 0 16,1 2-560-16,0 2-112 0,0 1-32 0,1 0 0 16,1-1-464-16,1 1-112 0,-2 6-16 0,1-2 0 0,0 3-320 0,2 1-64 15,0 2 0-15,0-2-16 0,-2 10-128 0,2-4-32 16,-2 1 0-16,2-5 0 0,1 2-144 0,0-5 0 15,0 1 0-15,0-4 0 0,1-2 0 0,2-2 0 16,-2-3 0-16,2 1 0 16,-3-7-1008-16,7 1-176 0,-7-1-32 0,8-4-13520 15,1 0-2704-15</inkml:trace>
  <inkml:trace contextRef="#ctx0" brushRef="#br0" timeOffset="94645.82">6782 14216 11055 0,'0'0'976'0,"0"0"-784"15,0 0-192-15,0 0 0 0,0 0 4864 0,0 0 912 16,0 0 192-16,0 0 48 0,0 0-3328 0,0 0-640 16,0 0-144-16,0 0-32 0,0 0-928 0,0 0-192 15,-7-6-48-15,1 3 0 0,-2 0-288 0,0 2-64 16,0 1-16-16,0 1 0 0,-1 2 0 0,-1 0 0 0,-1 0 0 0,1 1 0 15,1 2 32-15,-1-2 0 0,1 2 0 0,1 1 0 16,1-1-112-16,-1 1-32 0,1-3 0 0,2 2 0 16,5-6-224-16,-4 7 0 0,4-7 0 0,-3 6-160 15,1 1 384-15,2-7 80 0,0 0 16 0,1 8 0 16,-1-8-192-16,5 9-128 0,1 0 192 0,0-2-192 16,1-2 144-16,0 1-144 0,3 0 0 0,0 0 144 15,-1-2-144-15,2 3 0 0,-1-1 0 0,2-2 128 16,-1 3-128-16,-1-1 0 0,-1 1 0 0,0-1 128 15,0 4-128-15,-1-3 128 0,-1 3-128 0,-2-3 128 0,-1 5 144 16,0-1 32-16,1-1 0 0,-2 3 0 16,-2 0-80-16,-1-2-16 0,-1 2 0 0,0-3 0 0,-2 3-208 15,0-3 0-15,-1-2 128 0,0-2-128 0,-1 1 0 0,0-5 0 16,0 2 0-16,-2 0 0 0,7-4-192 0,-8 3 192 16,0-6-192-16,2 2 192 0,-2 1-176 0,0-3 176 15,0-1-160-15,0-2 160 0,1 2-256 0,-1-5 32 16,1 2 16-16,2-2 0 0,0 1 208 0,-1-2 0 15,1-2 0-15,0 1 0 0,2-2 0 0,2 3-144 16,0-3 144-16,1-1-128 0,1 4 128 0,2 0 0 16,-1-4 0-16,2 5 0 0,3-5 0 0,-1 5 192 15,4-2-32-15,0 2-16 0,-1-1-144 0,2 0 0 0,-1 3 0 0,1-3 0 16,-2 4 0-16,1-1 128 16,1 1-128-16,-2 2 192 0,-1-3-192 0,1 3 0 15,-1 0 0-15,0-1 0 16,-1 1-1392-16,0-2-352 0,-2-1-80 0,2 3-16 15,-1-2-2224-15,1 2-448 0</inkml:trace>
  <inkml:trace contextRef="#ctx0" brushRef="#br0" timeOffset="94979.82">6956 14196 3679 0,'0'0'160'0,"0"0"32"0,0 0-192 0,7 0 0 0,-1 3 0 0,2-2 0 16,-1-1 5696-16,2 0 1104 0,-1 0 224 0,-1 0 32 15,1 0-3968-15,0 3-784 0,0-3-176 0,0 0-16 16,1 0-768-16,0 1-128 0,0 2-48 0,2 0 0 0,-1-2-192 0,1 1-32 15,1 5-16-15,-1-3 0 0,1 2-128 0,1 4-32 16,2-4 0-16,-4 5 0 0,0-1-64 0,-1 2-32 16,0 0 0-16,-3 3 0 0,0 0-288 0,-2 1-64 15,-2 1-16-15,-2 0 0 0,-2 1-144 0,-2-1-32 16,-1 0 0-16,0-3 0 0,-1 2-128 0,-1-3 0 16,-2-2 0-16,0-2 0 0,-1 1 0 0,-2-3 0 15,1-3-160-15,-1-2 160 0,0-2-192 0,-1-2 192 16,-1 2-208-16,2-7 80 0,-1-1-16 0,1-1 0 15,-3-1 0-15,3-3 0 0,-1 0 144 0,1-1-208 16,1-3 80-16,2 2 128 0,2-2-144 0,2 0 144 16,1 0 0-16,0 1 0 0,3-1 0 0,3 3 0 15,0-2 0-15,2 1 0 0,1 2 0 0,4 0 0 16,-1 0 0-16,1 3 0 16,2 0-832-16,0 4-144 0,0-5-48 0,1 5 0 15,1 2-1600-15,-2 1-336 0,0-1-64 0</inkml:trace>
  <inkml:trace contextRef="#ctx0" brushRef="#br0" timeOffset="95543.13">7211 14800 21999 0,'0'0'960'0,"0"0"224"0,0 0-944 16,0 0-240-16,0 0 0 0,0 0 0 0,0 0 2416 0,0 0 432 16,0 0 96-16,0 0 0 0,0 0-960 0,-6 5-192 15,-5-1-32-15,-3-1-16 0,-3-2-528 0,-3 2-128 16,-3-3 0-16,-5 0-16 0,-3 0-368 0,-3-3-64 15,-2 3 0-15,1 0-16 0,-2 0-160 0,-1 3-16 16,-1-3-16-16,0 0 0 0,-2 3-96 0,-1-2-16 16,-2-1 0-16,2 0 0 0,1 2-176 0,1 2-144 0,-1-4 192 0,3 3-192 15,3 0 176-15,2 1-176 0,3-1 160 16,4 0-160-16,1 1 176 0,4 3-176 0,3-3 192 0,0-2-192 16,1 5 224-16,4-3-64 0,3 0-16 0,2 1 0 15,0-1-144-15,8-4 192 0,0 0-192 0,0 0 192 16,0 0-192-16,0 0 0 0,0 0 0 0,0 0 0 15,0 0-960-15,7 2-192 0,-1 2-16 0,5 0-12800 16,2-4-2560-16</inkml:trace>
  <inkml:trace contextRef="#ctx0" brushRef="#br0" timeOffset="97534.93">6688 15170 6495 0,'0'0'288'0,"0"0"64"0,0 0-352 0,0 0 0 16,-2-8 0-16,1 1 0 0,1 7 368 0,-1-6 0 15,1 6 0-15,0 0 0 0,-3-10 112 0,2 4 32 0,-1-2 0 0,1 1 0 16,1 7 576-16,-1-6 112 0,1 6 16 0,-2-5 16 16,1 1 480-16,1 4 80 0,-1-4 32 0,1 4 0 15,0 0 288-15,0 0 48 0,0 0 16 0,0 0 0 16,-8 0 64-16,8 0 0 0,0 0 16 0,-5 4 0 15,0 2-512-15,1 3-96 0,1 2-32 0,0-1 0 16,1 3-528-16,0 1-128 0,1 1 0 0,0 0-16 16,-2 2-320-16,2-2-64 0,0 2-16 0,1 1 0 0,0-3-288 0,0 0-48 15,-2-2-16-15,2 0 0 16,0-3-192-16,0-1 0 0,0-9 0 0,0 0 0 0,0 0 0 0,0 0 0 16,0 0-160-16,0 0 160 15,0 0-1440-15,8 3-208 0,0-6-32 0,1 0-11584 16,0-3-2320-16</inkml:trace>
  <inkml:trace contextRef="#ctx0" brushRef="#br0" timeOffset="97703.9">6800 15095 11055 0,'0'0'976'0,"0"0"-784"16,0 0-192-16,0 0 0 0,0 0 3696 0,0 0 688 16,0 0 144-16,0 0 16 0,0 0-1280 0,0 0-256 15,0 0-48-15,0 0-16 0,-2 6-960 0,-2 2-192 16,2 3-32-16,1 1-16 0,0-2-624 0,-1 0-128 0,1 4-32 0,0 1 0 15,0-3-304-15,1 4-64 0,0 1-16 0,0-1 0 16,0-2-320-16,0-1-80 16,0 0-16-16,0-2 0 0,1 0-160 0,0-3 0 15,0 1 0-15,-1-9 0 16,3 7-1136-16,-3-7-208 0,0 0-32 0,0 0-12720 0,0 0-2544 0</inkml:trace>
  <inkml:trace contextRef="#ctx0" brushRef="#br0" timeOffset="98132.92">6502 15146 20959 0,'-13'3'928'0,"13"-3"192"0,-7 1-896 0,0 1-224 0,7-2 0 0,-7 0 0 15,-3 3 1872-15,3-3 336 0,7 0 64 0,-8 0 16 16,-1-3-944-16,2 3-192 0,7 0-48 0,0 0 0 0,-5-3-208 0,5 3-32 15,0 0-16-15,0-7 0 0,0-2 48 0,1 2 0 16,2 1 0-16,1 2 0 0,2 0-96 0,1-3-16 16,-3 3 0-16,3-1 0 0,5-1-208 0,0-2-64 15,-1 1 0-15,-1 1 0 0,2-1-240 0,0 1-48 16,-2-1-16-16,1 0 0 0,-1-2-208 0,0 4 128 16,0 0-128-16,-2-2 0 0,-2 3 256 0,2 2-32 15,0 0-16-15,-8 2 0 0,0 0 464 0,9 0 96 16,-1 4 0-16,-8-4 16 0,8 4-144 0,0-1-48 15,-2 3 0-15,1-2 0 0,-7-4-112 0,6 10-32 16,1-4 0-16,1 2 0 0,-1 1-144 0,1-2-48 16,0 1 0-16,1-2 0 0,2 3-112 0,1-2-16 15,1-1-128-15,-2 1 192 0,4-1-192 0,1-2 0 0,-2-1 0 0,3-2 0 16,0 2 0-16,1-3 0 0,-1 0 0 0,2 0 0 16,-1-3-272-16,2 2 48 0,-1-4 16 0,1 1 0 31,-3 0-976-31,1 1-192 0,2-1-32 0,-3 2-16 15,-1-5-2080-15,-2-1-400 0</inkml:trace>
  <inkml:trace contextRef="#ctx0" brushRef="#br0" timeOffset="98815.76">7362 14103 8287 0,'0'0'368'0,"0"0"80"0,0 0-448 0,0 0 0 0,0 0 0 0,0 0 0 16,0 0 6016-16,0 0 1136 0,0 0 208 0,0 0 64 15,0 0-4608-15,0 0-928 0,0 0-176 0,0 0-48 16,5 4-560-16,1 3-112 0,-6-7-32 0,5 9 0 0,0-1 32 0,0 1 0 16,-1 2 0-16,3-2 0 0,-1 4-144 0,2 0-16 15,1 1-16-15,-1 2 0 0,3 1-160 0,0 3-16 16,3 3-16-16,1 1 0 0,4 3-176 0,0 2-48 15,1 4 0-15,0 1 0 0,-2 3-144 0,-1-1-16 16,-1 1-16-16,-3 2 0 0,-2-1-224 0,-1 2 176 16,-4-1-176-16,-3 1 160 0,-3-3-160 0,-3 2 0 15,-2 2 0-15,-2-4 0 0,-3 2 0 0,-2-2 0 16,-1-1 0-16,0-2 0 0,-4-1-176 0,0-3 176 16,-1-4-128-16,2-2 128 0,1-3-128 0,2-3 128 15,-1-6-128-15,2 0 128 0,2-4-176 0,1 1 176 16,1-5-208-16,1 0 80 0,1-2-80 0,6-2-16 15,0 0 0-15,0 0 0 16,0 0-736-16,0 0-160 0,0 0-32 0,0 0 0 16,0 0-752-16,0 0-144 0,6-6-48 0,3-1-17936 0</inkml:trace>
  <inkml:trace contextRef="#ctx0" brushRef="#br0" timeOffset="99326.85">8035 14622 11055 0,'0'0'480'0,"0"0"112"0,0 0-464 0,0 0-128 0,0 0 0 16,0 0 0-16,0 0 5104 0,0 0 992 0,0 0 208 0,0 0 32 15,0 0-3328-15,0 0-688 0,8 1-128 0,0-1-16 16,-8 0-960-16,8 0-192 0,4 3-48 0,-1 0 0 15,-1-3-496-15,1 1-96 0,4-1-32 0,0 3 0 16,2-3-224-16,2 2-128 0,0-1 160 0,1-1-160 16,-2 0 128-16,-1 3-128 0,-1-3 0 0,-1 1 144 15,-5 2-1792-15,-1 0-352 0,-9-3-80 0,0 0-16688 16</inkml:trace>
  <inkml:trace contextRef="#ctx0" brushRef="#br0" timeOffset="99496.74">8093 14770 12895 0,'0'0'1152'0,"0"0"-928"0,0 0-224 0,1 5 0 0,-1-5 5488 0,0 0 1040 16,4 4 224-16,1 3 32 0,3-3-3920 0,-1-2-800 15,-7-2-144-15,8 2-48 0,3 0-1136 0,0 1-224 16,-3-3-64-16,2 1 0 0,2 2-288 0,1-3-160 16,0 0 160-16,0 0-160 0,0 2 160 0,0-2-160 15,1-2 160-15,-1 2-160 16,0 0-1184-16,-1 0-336 0,-1-3-64 0</inkml:trace>
  <inkml:trace contextRef="#ctx0" brushRef="#br0" timeOffset="100049.01">8925 14430 20671 0,'0'0'912'0,"0"0"192"0,0 0-880 0,0 0-224 15,0 0 0-15,0 0 0 0,0 0 2832 0,0 0 528 16,0 0 96-16,0 0 32 0,0 0-928 0,0 0-176 16,1 7-32-16,0 5-16 0,-1-1-832 0,0 2-160 15,-1 1-48-15,0 2 0 0,-2 1-480 0,0 3-112 16,-1 1 0-16,2 1-16 0,0 1-176 0,0 1-48 16,-2 2 0-16,1-2 0 0,2 2-112 0,0 0-32 15,-1-5 0-15,1 1 0 0,0-1-320 0,-1-1 128 16,1 0-128-16,1-3 0 0,0-2 0 0,0-4 0 15,1-3 0-15,1 1 0 16,-1-3-576-16,-1-6-128 0,3 4-16 0,-3-4-16 16,6-1-2528-16,1-4-496 0</inkml:trace>
  <inkml:trace contextRef="#ctx0" brushRef="#br0" timeOffset="100651.92">9444 14451 16575 0,'0'0'1472'0,"0"0"-1168"15,0 0-304-15,0 0 0 0,0 0 4672 0,0 0 864 16,-6-2 176-16,6 2 48 0,-8 0-3456 0,-1 0-672 16,-2 0-144-16,1 0-16 0,-1 0-896 0,2 2-160 15,-1-2-32-15,-2 0-16 0,-1 0-240 0,-1 0-128 16,-1 0 128-16,1 0-128 0,-1 0 0 0,-2 0 0 15,2 0 0-15,0-2 0 0,1 2 0 0,2 2 0 16,3 0 0-16,0-2 128 0,1 3-128 0,8-3 0 16,-7 1 128-16,7-1-128 0,-6 5 176 0,0-1-48 15,4 3 0-15,-1-1 0 0,3-6 32 0,-2 11 0 16,-1-2 0-16,0 1 0 0,2 1 80 0,1-2 16 16,0 2 0-16,0-1 0 0,-1-1 0 0,-1 2 0 15,1-2 0-15,0-1 0 0,1 2-96 0,0-1-16 16,-2 2 0-16,1-5 0 0,-1 4-16 0,2-10 0 15,-2 6 0-15,1 1 0 0,1-7-128 0,0 0 0 16,1 8 0-16,-1-8 128 0,0 0-128 0,0 0 0 0,0 0 0 0,0 0 0 16,0 0 0-16,0 0 0 0,5 5 0 0,-5-5 0 15,0 0 0-15,8 1 0 0,0-1 0 0,0-1 0 16,1-2 0-16,0 3 0 0,2-4 0 0,1 2 0 16,1-1 0-16,1 2 0 0,2-5 0 0,0 5 0 15,1-2 0-15,0 2 0 0,1 1 0 0,0 1 0 0,-1-1 0 16,0 3 0-16,-1 1 0 0,0 3 0 0,-3-1 0 0,-4 1 128 15,0-1-128-15,-1 5 128 0,-3-2 0 0,-1 1 0 16,-1 3 0-16,-3 1 0 0,-1-1 48 0,-2 4 0 16,-1 0 0-16,0-2 0 0,-1 0-176 0,-2 2 0 15,-3-4 144-15,-1 0-144 0,1 0 0 0,2-2 0 16,-1-2 0-16,-2-3 0 0,0 2 0 0,-3-1-128 16,0-2 128-16,1-4-128 0,0 2 128 0,-2-3 0 15,1-3 0-15,2 2-128 0,0-4 128 0,3 1-128 16,0-3 128-16,1 1-128 15,2-3-768-15,1 1-128 0,2-1-48 0,2 1 0 16,1-2-2560-16,2 0-512 0</inkml:trace>
  <inkml:trace contextRef="#ctx0" brushRef="#br0" timeOffset="101146.95">9668 14512 22863 0,'0'0'1008'0,"0"0"208"0,0 0-960 0,0 0-256 0,0 0 0 0,4-5 0 16,2-2 2224-16,-1 3 400 0,0 0 64 0,0-1 32 16,-1 1-1120-16,0-2-208 0,0 2-48 0,1-3-16 15,2 3-608-15,-1-1-112 0,2 1-32 0,0 0 0 16,0-1-240-16,0 1-48 0,0 0-16 0,1 0 0 15,0 2-144-15,0-1-128 0,0-1 192 0,2 4-192 0,2-3 384 0,0 3-48 16,1 0 0-16,1 3 0 0,-2 1 416 0,1 1 80 16,-1 0 0-16,1 5 16 0,-1-1-208 0,-2 1-32 15,-1 3-16-15,-1 2 0 0,-1 0 112 0,-2 2 0 16,-2 3 16-16,-1 0 0 0,-2 1-368 0,-2 1-80 16,-2-1-16-16,-1 1 0 0,-2 2-128 0,-2-1-128 15,-1-3 144-15,-2 0-144 0,-1-3 0 0,-1 0 0 16,0-4 0-16,0-3 0 0,0-1 0 0,0-2 0 15,-2 0 0-15,1-4-160 0,1-3 160 0,-1 0-160 16,-1 0 160-16,1-2-160 0,-2-5 160 0,2 1-160 16,1-1 160-16,-1-1-160 0,1 2 160 0,2-3 0 15,-1-2-144-15,1-2 144 0,2 3 0 0,1-4 0 16,2 4 0-16,0-3 0 0,1 0-128 0,3-3 128 16,0 4 0-16,2-3 0 0,3 1 0 0,0 1 0 15,3-1 0-15,1 1 0 0,2 0-272 0,3 0 64 16,1-4 16-16,2 4 0 15,4-3-1408-15,0 1-288 0,2 2-48 0,2 0-11440 0,0 0-2304 16</inkml:trace>
  <inkml:trace contextRef="#ctx0" brushRef="#br0" timeOffset="101684.22">10161 14244 5519 0,'0'0'496'0,"0"0"-496"16,0 0 0-16,0 0 0 0,0 0 2240 0,0 0 336 15,0 0 80-15,0 0 16 0,0 0-640 0,0 0-128 16,0 0-32-16,0 0 0 0,0 0-192 0,0 0-32 15,0 0-16-15,0 0 0 0,0 0-176 0,0 0-48 16,0 0 0-16,0 0 0 0,0 0-272 0,0 0-64 16,0 0-16-16,0 0 0 0,0 0-240 0,0 0-48 15,0 0-16-15,0 0 0 0,0 0-176 0,0 0-16 16,6-4-16-16,1 1 0 0,-1-1-144 0,1 1-16 16,0 0-16-16,-1 0 0 0,2 3-368 0,1-1 0 15,0-2 0-15,1 3-128 0,-3 3 256 0,1-2 64 16,0 2 16-16,0 0 0 0,-2 3-32 0,1-2-16 15,-2 2 0-15,1 2 0 0,-1 1 240 0,-1 2 48 16,-3-2 16-16,0 1 0 0,-2 1-80 0,-2 2 0 0,-1 0-16 0,-1 3 0 16,-1-6-240-16,-4 3-128 0,1-5 160 0,-1 1-160 15,-2-2 0-15,0-3 0 0,0 0 0 0,1-2 0 16,-1-2-192-16,1-4 64 0,2 2 128 0,0-5-208 16,-1 1 80-16,0-2 128 0,3-1-208 0,0-2 80 15,0-2 128-15,4 3 0 0,-1 0 0 0,2 0-128 16,2 0 128-16,2-2 0 0,0 4 0 0,2-1 0 15,0 1 0-15,1-1 0 0,1 2 0 0,-1 1 128 16,1-1-128-16,2 0 0 0,-1 4 128 0,1 0-128 16,-2-1-1984-16,1 0-448 0,-7 4-112 0</inkml:trace>
  <inkml:trace contextRef="#ctx0" brushRef="#br0" timeOffset="128536.69">22436 7694 29023 0,'0'0'1280'0,"0"0"272"0,-4 6-1232 0,2 5-320 15,-1-5 0-15,-2 5 0 0,0 1 2688 0,0 0 496 16,-2 3 80-16,0-2 32 0,0 4-1696 0,-3 0-352 0,0 0-64 0,2-1-16 16,0 1-496-16,-1 3-96 0,-1 1-32 0,-1 5 0 15,1 0 208-15,0 4 32 0,1 3 16 0,-2 8 0 16,0-2-496-16,3-1-112 0,3 1 0 0,2-2-16 16,2-4 192-16,2 1 32 0,2-4 16 0,2 0 0 15,3-1-192-15,1-6-32 0,4 1-16 0,0-1 0 16,2-3-176-16,3-3 0 0,2-1 0 0,1-3 0 15,4 0-224-15,-2-5-32 0,2-4 0 0,0-2 0 16,1-2-1856-16,-1-4-368 0,-3-2-80 0</inkml:trace>
  <inkml:trace contextRef="#ctx0" brushRef="#br0" timeOffset="129100.33">23024 7791 11055 0,'0'0'480'0,"0"0"112"0,0 0-464 0,0 0-128 15,4 6 0-15,0 1 0 0,-1 2 6896 0,-3-9 1360 16,0 0 256-16,1 8 64 0,1 2-5584 0,-1 2-1136 15,0-4-208-15,0 1-48 0,-1-1-768 0,0 4-128 16,0-2-48-16,0 3 0 0,0-2-384 0,0 2-80 16,0 0 0-16,0 0-16 0,2-2-176 0,0 2 0 15,0-3 0-15,0-1 0 0,1 2 0 0,1-1 0 16,1 0 0-16,-1-4-176 16,0 1-1216-16,1-3-240 0,2 0-48 0,-1 1-12256 15,-6-5-2448-15</inkml:trace>
  <inkml:trace contextRef="#ctx0" brushRef="#br0" timeOffset="129325.08">23242 7765 3679 0,'0'0'320'0,"0"0"-320"0,4 6 0 0,0 1 0 16,-2-1 8976-16,2 3 1728 0,0 2 352 0,0-1 64 15,-1 0-7408-15,-1 3-1488 0,1-3-304 0,0 3-48 16,-2 2-1040-16,0 0-224 0,1 2-32 0,-1 0-16 15,0-1-352-15,0 1-64 0,1 0-16 0,0 0 0 16,0 3-128-16,-1-4 0 0,-1 1 0 0,1-2 0 0,2-4 0 0,-2-1 0 16,1 1 0-16,-1-5 0 15,0 1-1232-15,3-3-176 0,-4-4-48 0,0 0-13328 16,0 0-2656-16</inkml:trace>
  <inkml:trace contextRef="#ctx0" brushRef="#br0" timeOffset="129753.89">22850 7894 6447 0,'0'0'576'0,"0"0"-576"15,0 0 0-15,0 0 0 0,0 0 7776 0,0 0 1440 16,0 0 304-16,0 0 48 0,-2-4-7072 0,2 0-1408 15,1-2-272-15,2-3-64 0,1 0-560 0,1-2-192 16,1 1 144-16,2-4-144 0,1 4 128 0,1-3-128 0,-1 0 0 0,1 0 128 16,1-2-128-16,-1 2 0 0,2-2 0 0,0 1 0 15,-1 4 128-15,1-1-128 0,0 2 0 0,0 3 128 16,-2-1 0-16,1 3-128 0,-1 0 192 0,1 4-64 16,-1 0 64-16,1 0 16 0,-1 4 0 0,1-1 0 15,0 3 320-15,1 2 64 0,-1 1 16 0,0 2 0 16,1-1-48-16,0 4-16 0,1-4 0 0,0 2 0 15,-1 1-144-15,0-3-16 0,-4 1-16 0,2-2 0 0,3-1-48 0,0 1-16 16,0-2 0-16,1-1 0 16,1 1-64-16,2-1-16 0,-1-2 0 0,0-1 0 0,1-2-224 0,1-1 128 15,2-4-128-15,-2 2 0 0,2-5 0 0,1-1 0 16,-2 2 0-16,1-1 0 0,-3 0 0 0,-1-3 0 16,-2 3 0-16,-2-2 0 15,-3-1-1280-15,-1 1-128 0,-2 1-48 0,0-1-20512 16</inkml:trace>
  <inkml:trace contextRef="#ctx0" brushRef="#br0" timeOffset="130208.88">23500 8230 17503 0,'0'0'768'0,"0"0"176"16,0 0-752-16,0 0-192 0,0 0 0 0,0 0 0 0,-5 3 5040 0,-2 0 976 15,-2-3 192-15,-3 4 32 0,-4-1-3936 0,-3-2-800 16,-2 2-160-16,-1 1-16 0,-9-2-480 0,1-2-80 16,-2 3-32-16,-1-2 0 0,1-1-208 0,2 0-32 15,1 0-16-15,2 0 0 0,-1 0-288 0,1 0-48 16,-1-1-16-16,0 1 0 0,-2 0-128 0,2 0 0 15,1 0 144-15,0 0-144 0,1 1 0 0,1-1 0 16,0 3 0-16,3-3 128 0,2 0-128 0,2 1 128 16,-2-1-128-16,5 3 128 0,3-3-128 0,1 0 144 15,1 0-144-15,3 0 160 16,7 0-1472-16,0 0-288 0,0 0-64 0,0 0-12240 16,0 0-2448-16</inkml:trace>
  <inkml:trace contextRef="#ctx0" brushRef="#br0" timeOffset="130687.54">22802 8467 18431 0,'0'0'816'0,"0"0"160"0,-1-10-784 0,2 5-192 15,0-1 0-15,4 0 0 0,1 0 2304 0,-2 2 400 16,-4 4 96-16,0 0 16 0,0 0-416 0,0 0-80 16,0 0-16-16,0 0 0 0,0 0-416 0,0 0-96 15,0 0 0-15,0 0-16 0,0 0-480 0,1 6-80 16,-1 5-32-16,0-1 0 0,-1 6-448 0,-1 0-96 16,1 1 0-16,0 4-16 0,-1-1-208 0,2 3-32 15,-1 1-16-15,0 2 0 0,1-3-112 0,0 4 0 16,0-4-16-16,0-3 0 0,1-1-240 0,0 1 0 15,1-5 0-15,-1 0 0 0,2-4 0 0,-1-1 0 16,2-3 0-16,0-5 0 16,1 2-1744-16,2-4-304 0,-1-2-48 0,2 0-18832 0</inkml:trace>
  <inkml:trace contextRef="#ctx0" brushRef="#br0" timeOffset="131205.2">23200 8497 37551 0,'0'0'1664'0,"0"0"336"16,1-7-1600-16,1 3-400 0,-6 0 0 0,-2-1 0 15,2 1 1696-15,2 0 256 0,-1-1 48 0,-1 1 16 0,-2-2-1296 0,-2 2-256 16,1 0-48-16,0-2-16 0,-3 5-272 0,0-2-128 16,-1 0 128-16,1 3-128 0,-1 0 0 0,1 1 128 15,-2 1-128-15,3 1 0 0,-1-2 128 0,0 5-128 16,1-2 128-16,1 0-128 0,2 2 160 0,-1 1-160 15,2-1 192-15,1 1-192 0,1-1 256 0,2 2-64 16,2 1-16-16,2 0 0 0,0 2 304 0,-1 2 64 16,1-2 16-16,2-5 0 0,3 3-560 0,0-1 0 15,0 1 0-15,1 2 0 0,1-2-144 0,1-1-96 16,-1 5-16-16,3 0 0 0,-1-3 256 0,3 4 0 16,-4-1 192-16,1-3-192 0,-1 3 128 0,-1-2-128 15,2-2 0-15,-4 1 0 0,-2 1 0 0,0 1 0 16,-1-2 0-16,-3 3 0 0,0-2 0 0,-2-1 128 15,-3-1-128-15,1 2 0 0,0-5 144 0,-3 1-144 16,-3-1 0-16,2 1 144 0,0-3-144 0,0 1 0 16,-2-4 0-16,0-1 0 0,2-1-192 0,-2-2 192 15,-3 0-160-15,2-3 160 0,2-2-192 0,1 2 192 16,-3-1-208-16,2 1 80 0,1-3 128 0,-1 2 0 16,2-3 0-16,0 3 0 0,1-1 0 0,0-1 0 0,0-1 0 0,0-2 0 15,1 0 0-15,3-1 0 0,2 1 0 0,-1 2 176 16,2-1-176-16,0 1 0 0,1 1 0 0,2-2 0 15,0 2 0-15,3 1 0 0,1 1 128 0,1 1-128 16,1-1 128-16,-1 1-128 0,-5-1 128 0,2 5-128 16,4-2 0-16,-3 0 0 0,-1-3 0 0,1 5 0 15,1-2-1040-15,1 1-192 0,-2-1-48 0,3 2 0 16,0 2-1952-16,-1 0-400 0,0 0-80 0</inkml:trace>
  <inkml:trace contextRef="#ctx0" brushRef="#br0" timeOffset="131588.24">23374 8583 8287 0,'8'0'736'0,"-8"0"-592"16,0 0-144-16,0 0 0 0,4-4 5056 0,0-1 992 15,0 0 192-15,1 0 32 0,0-2-3408 0,1 0-688 16,0 4-144-16,1-4-32 0,-1 3-720 0,3-1-160 16,-1 3-32-16,1 0 0 0,2-5-320 0,-1 6-80 15,2 1-16-15,1 0 0 0,-1 1-160 0,1 2-16 16,0 1-16-16,0 2 0 0,-1 1-32 0,-1 3 0 15,-1 4 0-15,0-1 0 0,-2 2-128 0,-1 2-16 16,-3 0-16-16,-2 3 0 0,1 0-48 0,-2 1-16 16,-3-4 0-16,-2 2 0 0,-1 1-80 0,-2-3-16 15,-1 0 0-15,-1-1 0 0,-1-3-128 0,-2-3 0 16,-3-1 0-16,1-1 0 0,-2-1 0 0,1-5 0 0,0-2 0 16,1-2-176-16,-1-5 48 0,2-1 0 0,0-1 0 0,3-1 0 15,0-1 128-15,1-2-128 0,1 0 128 0,3-3-128 16,1 2 128-16,3-2 0 0,1-1 0 0,3 2 0 15,-1-4 0-15,3 1 0 0,2 1 128 0,2 0-128 16,2 2 160-16,0 0-32 0,0 2-128 0,2 2 192 16,3-2-192-16,-1 3 176 0,0 0-176 0,-1 4 160 15,1-2-1568-15,-2 1-304 16,-1 2-64-16,-2 1-18704 0</inkml:trace>
  <inkml:trace contextRef="#ctx0" brushRef="#br0" timeOffset="133708.41">23965 7821 2751 0,'0'0'128'0,"0"0"16"0,-4-4-144 0,0 0 0 0,-1-1 0 0,5 5 0 16,0 0 2640-16,-4-8 496 0,-3 3 112 0,2 1 16 16,0-3-976-16,5 7-192 0,-5-6-48 0,1 2 0 15,4 4 96-15,0 0 16 0,-4-7 0 0,1 3 0 16,3 4-224-16,0 0-32 0,0 0-16 0,0 0 0 16,0 0-448-16,0 0-96 0,0 0 0 0,0 0-16 15,0 0-304-15,0 0-48 0,0 0-16 0,0 0 0 0,0 0-352 0,8 8-80 16,0-1-16-16,1 2 0 0,-1 1 16 0,1 3 0 15,0 1 0-15,2 3 0 0,-1 0-144 0,2 5-48 16,0 1 0-16,-1 1 0 0,3 4-96 0,0 4-32 16,-1 1 0-16,0 4 0 0,-1-1-32 0,-2 4-16 15,0-2 0-15,-3 1 0 0,0 4 0 0,-4 0 0 16,-2 1 0-16,-2-1 0 0,-3 1-160 0,-2 2 0 16,-1 1 144-16,-3-1-144 0,1-5 0 0,-3-2 0 15,-1-5 0-15,0-1 0 0,0-3 0 0,0-4-192 16,0-2 192-16,0-3-192 0,-2-2 192 0,1-3-160 15,1-3 160-15,0-2-160 0,0-2 160 0,1-4-160 16,3 0 160-16,1-1-160 0,0-1 160 0,0-2 0 16,8-1 0-16,0 0-128 0,0 0 128 0,0 0-160 15,0 0 160-15,0 0-160 16,0 0-576-16,5-6-112 0,3-1-32 0,3-1-13488 16,1-1-2704-16</inkml:trace>
  <inkml:trace contextRef="#ctx0" brushRef="#br0" timeOffset="147385.51">24462 8158 8287 0,'0'0'736'0,"0"0"-592"0,0 0-144 0,0 0 0 15,0 0 3360-15,0 0 640 0,0 0 128 0,0 0 32 16,0 0-1456-16,0 0-272 0,0 0-64 0,0 0-16 15,0 0-800-15,0 0-144 0,7-2-48 0,0 2 0 16,-1 0-352-16,2 0-80 0,-8 0-16 0,9 0 0 16,0-2-128-16,2 2-16 0,-1 0-16 0,1-3 0 15,-3 3 176-15,2 0 32 0,1 0 16 0,-1 0 0 0,1 0-976 0,-2-1-320 16,0 1 0-16,0 0 0 0,-9 0 320 0,9 0 0 16,-1 0 0-16,-1 1 0 0,-7-1 160 0,0 0-16 15,0 0 0-15,0 0 0 16,0 0-1824-16,0 0-368 0,0 0-80 0,5 5-16000 15</inkml:trace>
  <inkml:trace contextRef="#ctx0" brushRef="#br0" timeOffset="147718.16">24480 8307 6447 0,'0'0'272'0,"0"0"80"0,0 0-352 0,0 0 0 0,0 0 0 15,0 0 0-15,0 0 1888 0,0 0 304 16,0 0 64-16,0 0 16 0,0 0-800 0,0 0-176 0,0 0-16 0,0 0-16 16,0 0 720-16,0 0 160 0,0 0 32 15,0 0 0-15,0 0 352 0,0 0 80 0,0 0 16 0,0 0 0 16,0 0-432-16,0 0-80 0,0 0 0 0,0 0-16 15,7 2-688-15,3 0-144 0,-3-2-32 0,3 2 0 16,-1-2-496-16,0 0-96 0,1 0-32 0,1 0 0 16,1-2-352-16,-1 2-80 0,-1 0-16 0,0-2 0 0,-1 4-160 15,0 0 0-15,1-2 0 0,-1 0 0 16,-9 0-960-16,6-2-288 0,1 0-48 0,-1 0-20176 16</inkml:trace>
  <inkml:trace contextRef="#ctx0" brushRef="#br0" timeOffset="151135.2">25378 7797 22463 0,'0'0'992'0,"0"0"208"0,0 0-960 0,0 0-240 0,0 0 0 0,0 0 0 15,0 0 1952-15,0 0 352 0,0 0 64 0,0 0 0 16,0 0-1056-16,0 0-224 0,0 0-32 0,0 0-16 16,0 0-352-16,0 0-80 0,0 0-16 0,0 0 0 15,0 0-16-15,0 0-16 0,0 0 0 0,0 0 0 16,0 0-224-16,0 0-32 0,0 0-16 0,4-6 0 15,1-1-96-15,2 3 0 0,-1-2-16 0,1 3 0 16,1-1-176-16,1 0 128 0,0-1-128 0,1 4 128 16,1-2-128-16,-1 1 160 0,1 0-160 0,-1 2 160 0,1 0-160 15,-2 0 192-15,0 2-192 0,0 0 192 0,-1 1-64 0,-1 1-128 16,-2 2 192-16,-5-6-64 0,4 9-128 0,-1-1 192 16,-2 1-192-16,-1-1 192 0,-3 1-192 0,-1 2 0 15,-1-2 0-15,0 2 0 0,-4-1 0 0,1 1 0 16,-1-2 0-16,-2 0 0 0,1-5 0 0,-1 2 0 15,1 1 0-15,1-1 0 0,1-2 0 0,0-1 0 16,-1-2-144-16,2 2 144 0,7-3 0 0,0 0 0 16,-6 3-128-16,6-3 128 0,0 0 0 0,0 0 0 15,0 0 0-15,0 0 0 0,0 0 192 0,0 0 32 0,0 0 16 0,0 0 0 16,6 0 0-16,2 1 0 0,0 1 0 0,2-2 0 16,1 0-96-16,-1 3-16 15,2-2 0-15,0 2 0 0,0 0-128 0,-1 1 160 16,0 0-160-16,-1-2 160 0,1 5 0 0,-3-1 0 0,-2 1 0 0,-1 1 0 15,-2-2 368-15,-2 3 80 0,-2 2 16 0,-2-2 0 16,-2-1-208-16,-1 1-32 0,-2 1-16 0,-1 0 0 16,-2-2-368-16,1 1 144 0,-2-3-144 0,0 1 0 15,0-1 0-15,-1 1 0 0,-1-3 0 0,-1-2 0 16,2-2 0-16,2 2 0 0,0-4 0 0,1 0 0 16,-1-1 0-16,3 2 0 0,8 1 0 0,-6-5 0 15,-2 1-192-15,8 4 48 0,0 0 16 0,-1-7 0 16,1 1-2528-16,0 6-496 0,3-7-112 0</inkml:trace>
  <inkml:trace contextRef="#ctx0" brushRef="#br0" timeOffset="151485.43">25895 8223 12895 0,'19'0'1152'0,"-12"0"-928"16,-7 0-224-16,10 0 0 0,-3-3 3328 0,1 1 608 0,-8 2 128 0,0 0 32 15,0 0-1520-15,0 0-288 16,-5-5-64-16,-1-1-16 0,-2 0-672 0,-3-1-128 16,-4 3-16-16,-4 0-16 0,-4 2-336 0,-2-2-64 15,-3 4-16-15,-5-3 0 0,-3 3-272 0,-2 0-64 16,-1 0-16-16,-1 0 0 0,0 0-176 0,0 3-48 15,2-3 0-15,2 0 0 0,0-3-192 0,2 3-64 0,2 0 0 0,0 0 0 16,3 3-128-16,3-6 128 16,3 3-128-16,2 3 128 0,1-3-128 0,4 1 192 0,3 2-192 0,3-3 192 15,2 0-192-15,1 2 192 0,7-2-192 0,0 0 192 16,0 0-576 0,0 0-128-16,0 0 0 0,5 4-16 0,2 3-2384 0,1-1-480 0</inkml:trace>
  <inkml:trace contextRef="#ctx0" brushRef="#br0" timeOffset="152589.74">25158 8543 22863 0,'0'0'1008'0,"0"0"208"0,0 0-960 0,0 0-256 16,0 0 0-16,0 0 0 0,0 0 2560 0,0 0 448 15,0-7 112-15,0 7 16 0,0-5-1472 0,1 1-272 16,1-3-64-16,-1 3-16 0,0-5-672 0,0 5-128 16,2-2-16-16,0-1-16 0,1 3-288 0,0-2-64 15,0-1-128-15,1 3 192 0,1-2-192 0,1-1 144 16,-2 1-144-16,2-1 128 0,0 0-128 0,3 4 128 0,0-4-128 0,1 2 128 16,0 1-128-16,1-3 128 15,0 3-128-15,1 2 128 0,-1 0-128 0,1 0 192 0,0 2-192 0,-1 0 192 16,-2 2-64-16,1 0-128 0,-1 0 192 0,1 2-64 15,-2 3 0-15,-1-3-128 0,-3 5 192 0,-1 1-64 16,-1 2 64-16,-2 0 0 0,-1 4 0 0,0 5 0 0,0 4 192 0,-4-2 32 16,-3 2 16-16,0 1 0 0,-1 3 32 0,-1-4 16 15,-2 1 0-15,-1 0 0 0,2-2-208 0,-2-1-32 16,1-3-16-16,0-3 0 0,-2 0-224 0,1-1 0 16,0-3 0-16,2-3 0 0,-1 0 0 0,2-4 0 15,0 1 0-15,1-3-160 0,1 0 160 0,7-4-160 16,-6 0 160-16,6 0-160 0,-5-4 32 0,1-3 0 15,1 1 0-15,2-5 0 0,-1 2 128 0,2-4-160 16,0 2 160-16,2 1-160 0,0-3 160 0,2 2 0 16,0-1-144-16,1 2 144 0,2 2 0 0,0-1 0 15,-2 0 0-15,3 1 0 0,2 1 0 0,-1 3 0 16,0-1 0-16,1 4 0 0,-3 1 144 0,3 0-144 16,-1 4 160-16,0 0-160 0,0 1 192 0,0-1-64 15,2 2-128-15,-2-2 192 0,0 3 64 0,0 2 16 16,-1-1 0-16,0-1 0 0,0-1 48 0,0 1 16 15,0-1 0-15,-1-2 0 0,0 1-176 0,0-1-32 16,-7-4-128-16,7 3 192 0,0-2-192 0,-7-1 0 16,8 0 0-16,0 0 0 0,1 0 0 0,0 0 0 15,-1-4 0-15,0 2 0 16,1-2-640-16,0-3 0 0,0 3-16 0,0-2 0 16,1-3-2800-16,-1 2-576 0</inkml:trace>
  <inkml:trace contextRef="#ctx0" brushRef="#br0" timeOffset="152970.64">25671 8544 33919 0,'0'0'1504'0,"0"0"304"0,0 0-1440 0,4-4-368 15,0 0 0-15,-4 4 0 0,5-5 1856 0,1 1 320 16,-2 0 48-16,1 0 16 0,0-1-1408 0,2 1-288 16,-1 0-48-16,1-1-16 0,-2 1-320 0,0-3-160 15,2 6 160-15,-1-2-160 0,2 1 128 0,0 0-128 16,0 0 0-16,0 2 144 0,0-3-144 0,-1 6 192 15,1 1-192-15,3-2 192 0,1 5-48 0,-2-1 0 16,-1 1 0-16,0 1 0 0,1 4 80 0,-3-1 16 16,0 2 0-16,-1 3 0 0,1-1 192 0,-2 3 32 15,-2 0 16-15,-2 2 0 0,-1 0-128 0,-2-1-32 16,-4 2 0-16,0-1 0 0,-1-3-112 0,-1 2-16 16,-1-3-16-16,-3-3 0 0,-1 2-176 0,0-2 0 15,-1-4 0-15,1-3 0 0,0-2 0 0,1-4-176 16,0 0 176-16,0-4-192 0,0-1 192 0,3-1-208 15,-1-2 80-15,2-3 128 0,0-2-192 0,2 0 192 16,0 0-160-16,4-3 160 0,0-1 0 0,2 0 0 0,2 0 0 16,0 0 0-16,4-2 0 0,0-1 0 0,-1 0 0 0,2 1 0 15,2 2 0-15,0 0-144 0,0-3 144 0,2 7 0 32,-1-2-1792-32,3 2-256 0,1 0-64 0</inkml:trace>
  <inkml:trace contextRef="#ctx0" brushRef="#br0" timeOffset="153496.44">26299 8011 13823 0,'0'0'1216'0,"0"0"-960"0,0 0-256 0,0 0 0 15,0 0 4736-15,0 0 912 0,0 0 176 0,0 0 48 16,0 0-2512-16,6 5-496 0,-1 3-112 0,-1-2 0 15,-1 5-1248-15,0-2-240 0,-1 4-48 0,1 0-16 16,-3 2-624-16,0 0-112 0,0 5-16 0,0-3-16 16,1 4-144-16,-1-1-32 0,0 2 0 0,0-4 0 0,0 2-128 0,-1-3-128 15,0 1 192-15,1-3-192 16,1-2 0-16,-1 0 0 0,-1-3 0 0,1-3 0 0,0-7 0 0,0 0 0 16,0 0 0-16,0 0 0 15,0 0-1280-15,0 0-224 0,7 0-32 0,1-4-12880 16,0 0-2576-16</inkml:trace>
  <inkml:trace contextRef="#ctx0" brushRef="#br0" timeOffset="153755.54">26567 8040 35007 0,'0'0'1552'0,"0"0"320"0,0 0-1488 0,0 0-384 15,0 0 0-15,0 0 0 0,-1 6 2688 0,1 2 448 16,0 3 112-16,0 0 16 0,0 0-1792 0,0-1-368 15,0 3-64-15,0 4-16 0,-1-1-576 0,1 4-112 16,0-3-16-16,0 0-16 0,0 2-160 0,-2 1-16 16,1 1-128-16,1-1 192 0,0-1-192 0,0-2 0 15,1 3 128-15,1-3-128 0,-1-1 0 0,0-6 0 16,0 3 0-16,1-2 0 0,-1-5 0 0,-1-6 0 0,0 0 0 16,0 0 0-16,0 0-160 0,0 0 32 0,0 0 0 0,0 0 0 31,0 0-1280-31,7-4-256 0,-1-2-64 0,-2-3 0 15,-3-4-1808-15,1-2-368 0</inkml:trace>
  <inkml:trace contextRef="#ctx0" brushRef="#br0" timeOffset="154637.87">26187 8030 3679 0,'0'0'160'0,"0"0"32"0,0 0-192 16,0 0 0-16,-4 4 0 0,4-4 0 0,-4 7 5136 0,4-7 992 15,-3 5 192-15,3-5 32 0,0 0-3664 0,-4 4-752 16,4-4-144-16,-4 7-16 0,4-7-352 0,0 0-64 16,0 0-16-16,0 0 0 0,-4 4-224 0,4-4-48 15,0 0-16-15,0 0 0 0,0 0-256 0,0 0-48 16,0 0-16-16,0 0 0 0,0 0-320 0,0 0-64 15,0 0-16-15,0 0 0 0,-4-8-336 0,3-1 0 16,1 2 0-16,0-2 0 0,1 1 0 0,0-1 0 16,0-2 0-16,2 1-192 0,1 1 192 0,1-2 144 15,0 1-16-15,2 1-128 0,0-2 0 0,-1 5 0 16,1-4-160-16,1 4 160 0,1 2 0 0,0-3 0 16,-1 3 0-16,1 1 0 0,0-3 0 0,2 5 0 15,-1-2 0-15,0 3 0 0,0 0 0 0,1 0 288 16,3 0-32-16,-1 3 0 0,-3-2 256 0,2 2 64 0,1 1 0 0,0-2 0 15,-1 2-48-15,0 0 0 0,-2 2 0 0,1-3 0 16,-1 4-80-16,1 0-32 0,-1-1 0 0,1-2 0 16,0 0-160-16,2 1-48 0,1-1 0 0,-1-1 0 15,1 1-208-15,0 0 0 0,2-2 0 0,1-2 0 16,2 0 0-16,0 0 0 0,-1-2 0 0,2-2 0 16,0-3 0-16,1 3 0 0,0-2 0 0,1-1 0 0,-2-2 0 15,-2-2-160-15,-2 1 160 0,-2 0-128 16,-1-6-2416-16,-1 3-464 0</inkml:trace>
  <inkml:trace contextRef="#ctx0" brushRef="#br0" timeOffset="160442.46">27439 8216 8287 0,'0'0'736'0,"0"0"-592"0,0 0-144 0,0 0 0 16,0 0 3776-16,0 0 736 0,0 0 144 0,0 0 16 15,7 0-1760-15,-7 0-352 0,8 2-80 0,0 0-16 16,-2-2-944-16,-6 0-192 0,0 0-48 0,8 0 0 16,0 0-256-16,0 0-48 0,0 0-16 0,1 0 0 15,1 0-288-15,2 0-64 0,-1 0-16 0,2-2 0 16,2 2-320-16,2 0-64 0,-1 0-16 0,1 2 0 0,1-2-192 15,-1 0 0-15,1 3 128 0,-3-3-128 0,0 1 0 0,-2 2 0 16,-3 0 0-16,-1-2 0 16,-2 1-2368-16,-7-2-512 0,0 0-96 0,0 0-14032 15</inkml:trace>
  <inkml:trace contextRef="#ctx0" brushRef="#br0" timeOffset="160677.84">27506 8389 12895 0,'0'0'1152'0,"0"0"-928"15,-1 7-224-15,1-7 0 0,0 0 3568 0,0 0 656 16,1 8 144-16,-1-8 32 0,4 6-1840 0,-4-6-384 16,0 0-64-16,8 3 0 0,0 1-944 0,-8-4-176 15,0 0-32-15,9 0-16 0,1 0-272 0,0 0-48 16,-3-3-16-16,1 2 0 0,3 1-96 0,-2 0-32 0,0 0 0 0,0 0 0 15,1 0-192-15,-1 0-32 0,-1 0-16 0,2 1 0 16,-1 2-240-16,0-3 176 0,2 0-176 0,-2 0 160 16,0 0-1120-16,0 0-240 0,0 0-32 0</inkml:trace>
  <inkml:trace contextRef="#ctx0" brushRef="#br0" timeOffset="162628.15">28347 8210 8287 0,'-1'0'368'0,"1"0"80"0,-2 0-448 0,2 0 0 0,0 0 0 0,0 0 0 0,0 0 3936 0,0 0 704 16,0 0 144-16,0 0 16 0,0 0-2880 0,3-7-592 15,-3 7-112-15,0 0-32 0,4-9-256 0,-4 9-48 16,4-8-16-16,-4 8 0 0,5-6-128 0,-5 6-32 16,8-7 0-16,-8 7 0 0,9-6-80 0,-9 6-32 15,12-4 0-15,-2 1 0 0,1-1-160 0,-1 4-48 16,2 0 0-16,-1 2 0 0,-1 0-160 0,1 2-32 15,0-1-16-15,0 3 0 0,-2 2 112 0,0 1 32 16,2 2 0-16,-2-2 0 0,0 4 448 0,-1 0 80 16,-4 2 32-16,0 0 0 0,-2 2-224 0,-3 0-32 15,0 0-16-15,-1-1 0 0,0 1-272 0,-2 0-48 16,-3 0-16-16,-1 1 0 0,2-3-272 0,-1-2 128 16,-3 3-128-16,1-5 0 0,0 3 0 0,-2-1 0 15,-2-4 0-15,1 1 0 0,-1-3 0 0,0-3 0 16,-1 1-128-16,-2-4 128 0,1 2-160 0,1-3 160 15,0-4-160-15,-1-1 160 0,2 1-144 0,0-3 144 0,-3-2-128 16,5-1 128-16,0-1 0 0,2-2-128 16,1-1 128-16,3-6 0 0,1 4 0 0,3-5 0 0,2-1 0 0,1 1-128 15,4-1 128-15,0-2 0 0,2 3 0 0,3-1 0 16,0 2 0-16,2 3 0 0,2-2 0 0,1 2 128 16,-1 4-128-16,1-2 128 0,0 2-128 0,-2 4 128 15,1-2-128-15,-1 5 0 0,-1 2 128 0,-1-1-128 16,-3 3-2032-16,0 2-464 0,2 4-112 0</inkml:trace>
  <inkml:trace contextRef="#ctx0" brushRef="#br0" timeOffset="162958.62">28737 8430 12895 0,'0'0'1152'0,"0"0"-928"16,0 0-224-16,0 0 0 0,0 0 6432 0,0 0 1248 15,0 0 240-15,0 0 48 0,0 0-5216 0,0 0-1056 16,0 0-208-16,0 0-32 0,0 0-944 0,0 0-192 0,0 0-48 16,0 0 0-16,0 0-272 0,0 0 0 0,0 0 0 0,0 0 0 15,0 0 0-15,0 0 0 0,0 0 0 0,0 0 0 32,0 0-1760-32,0 0-464 0,0 0-80 0</inkml:trace>
  <inkml:trace contextRef="#ctx0" brushRef="#br0" timeOffset="163329.18">28922 8084 22111 0,'6'7'1968'0,"-2"-2"-1584"16,0-1-384-16,0 2 0 0,0 1 4272 0,0 0 768 15,0 0 144-15,-1 0 48 0,-2 2-3008 0,0-1-608 16,1 1-112-16,-2 2-32 0,-2-5-960 0,0 3-192 16,-2 4-32-16,0-2-16 0,-1-1-272 0,-1 3 0 15,1-2 128-15,0-2-128 0,0 2 0 0,-1-1 0 16,1-1 0-16,1 2 0 0,2-5 0 0,-1 1 0 16,3-7 0-16,-1 9 0 0,1-1 0 0,0-8 0 0,1 6 0 0,-1-6 0 15,5 7 160-15,2 0-160 16,-1-4 128-16,2 3-128 0,0-5 176 0,3 2-48 0,0-1-128 0,1 0 192 15,-1-2-192-15,0 0 128 0,2 2-128 0,1 1 0 16,-3-3 128-16,1 1-128 0,0-1 0 0,0 0 0 16,-1 0 0-16,3-4 0 0,-4 2 0 15,-1 0 0 1,0 0-640-16,1-2-208 0,-4-2-48 0,1 0-12880 0,1-2-2576 0</inkml:trace>
  <inkml:trace contextRef="#ctx0" brushRef="#br0" timeOffset="163574.84">29113 8084 35647 0,'0'0'1584'0,"3"7"320"0,-1 2-1520 0,0 1-384 15,-2 1 0-15,1 1 0 0,2 2 2352 0,-1 2 400 16,0-2 64-16,-1 2 32 0,0 4-1568 0,0-3-304 16,1 2-64-16,-1-2-16 0,0 4-464 0,1-1-112 15,-2 2 0-15,1-1-16 0,-1 1-144 0,1-3-32 16,1 0 0-16,-1 1 0 0,0 0-128 0,1-1 160 15,0 1-160-15,0 1 160 0,-1-4-160 0,-1-1 0 16,2-2 144-16,1-1-144 0,0-2 0 0,-1-2 0 16,1-3 0-16,-3-6 0 15,0 0-384-15,0 0-64 0,6 0 0 0,-6 0 0 16,6-6-2224-16,-1-3-448 0,0-2-80 0</inkml:trace>
  <inkml:trace contextRef="#ctx0" brushRef="#br0" timeOffset="164028.23">29357 8203 20271 0,'0'0'1792'0,"0"0"-1424"0,0 0-368 0,0 0 0 15,0 0 4512-15,0 0 832 0,0 0 160 0,0 0 48 16,0 0-3568-16,0 0-704 0,0 0-128 0,0 0-48 15,0 0-560-15,0 0-112 0,0 0-32 0,0 0 0 16,4-2-96-16,-4 2-32 0,6-4 0 0,1 1 0 16,1-1 80-16,-1 2 16 0,1 0 0 0,2 0 0 15,-3 2-80-15,4-4-16 0,1 1 0 0,1 3 0 0,1-4-128 0,1 2-16 16,-1 0-128-16,0 0 192 0,1-1-192 0,-2-1 0 16,-1 0 0-16,1 2 0 0,-1-1 0 0,-1 2 0 15,0 1 0-15,-1-3 0 0,1 0 0 0,-2 3 0 16,-1 0 0-16,-8 0 0 0,8 3 0 0,-8-3 128 15,7 4-128-15,-1 3 0 0,-4 2 0 0,1 0 144 16,-2-1-144-16,1 5 128 0,-2 0-128 0,-2 1 0 16,-2 6 144-16,0 0-144 0,-2-1 0 0,-1 2 144 15,1 1-144-15,1 2 0 0,-1-4 176 0,1 3-176 16,0 1 160-16,0-1-160 0,2 0 320 0,0 0-48 16,-1 1 0-16,3-3 0 0,1 1-96 0,1-2-32 15,-1-1 0-15,2-4 0 0,-1 0-144 0,2-4 0 16,-1-1 0-16,1-3 128 0,-3-7-128 0,6 4 0 15,1-1 0-15,0-3 0 16,0-4-1408-16,3-6-256 0,-1-3-48 0</inkml:trace>
  <inkml:trace contextRef="#ctx0" brushRef="#br0" timeOffset="177337.34">22836 11653 5519 0,'0'0'496'0,"0"0"-496"15,4-6 0-15,0 2 0 0,-4 4 3968 0,0 0 704 0,1-7 144 0,0 0 32 16,-1 7-1584-16,0 0-304 0,0 0-64 0,0 0-16 16,0 0-592-16,-6 3-128 0,-1-2-32 0,1 5 0 15,-2-1-512-15,-1 4-96 0,-3 2-32 0,0 4 0 16,0 0-512-16,-1 4-96 0,-2 4-32 0,-1 1 0 16,1 5-272-16,2 1-48 0,0 1-16 0,1 3 0 15,1 2-192-15,0 1-32 0,1 1-16 0,2-1 0 0,4-3-96 0,0 2-32 16,0 1 0-16,3 0 0 0,2-1-144 0,0 4 160 15,1-6-160-15,2 0 160 0,1-2-160 0,3-1 0 16,2-5 0-16,2 0 0 0,0-3 0 0,2-3-272 16,3-3 64-16,1-2 16 15,0-4-1024-15,1-4-192 0,2-3-32 0,1-4-13200 16,1-4-2640-16</inkml:trace>
  <inkml:trace contextRef="#ctx0" brushRef="#br0" timeOffset="177875.64">23277 11653 5519 0,'0'0'240'0,"0"0"64"0,0 0-304 0,0 0 0 16,0 0 0-16,0 0 0 0,0 0 6480 0,-4 4 1248 15,0 3 240-15,2 2 48 0,2 0-4432 0,-3-1-880 16,-1-2-176-16,-1 5-32 0,1-2-1040 0,0 4-208 16,0-3-32-16,0 4-16 0,0 0-480 0,2 2-80 15,-1-3-32-15,0 4 0 0,1-1-272 0,2-2-48 16,-3 2-16-16,3-2 0 0,0-1-272 0,2-2 128 16,0 0-128-16,1 0 0 0,-1-3 0 0,2-2 0 15,2 1 0-15,3-5 0 16,1 1-1216-16,5-3-320 0,3-3-48 0,-2 1-19472 0</inkml:trace>
  <inkml:trace contextRef="#ctx0" brushRef="#br0" timeOffset="178102.16">23475 11633 8287 0,'0'0'736'0,"0"0"-592"0,0 0-144 0,1 7 0 15,2 2 7552-15,0-2 1472 0,-2 3 288 0,0 1 64 16,0-2-5952-16,1 4-1184 0,-1-3-256 0,0 3-32 15,-1 2-1104-15,0 1-208 0,0 1-64 0,0 0 0 16,0 0-320-16,2 1-80 0,-1-1-16 0,2 0 0 16,-2 0-160-16,0-1 0 0,1-2 144 0,-1 2-144 15,0-6 0-15,1 1 0 0,0 1 0 0,1-4 0 0,-2-2 0 0,-1-6 0 16,0 0-128-16,0 0 128 16,0 0-1984-16,0 0-304 0,0 0-64 0,0 0-18208 15</inkml:trace>
  <inkml:trace contextRef="#ctx0" brushRef="#br0" timeOffset="178504.39">23136 11743 9215 0,'0'0'816'0,"-2"6"-656"15,2-6-160-15,0 0 0 0,0 0 6176 0,0 0 1200 16,-6 4 240-16,1 0 64 0,5-4-4928 0,0 0-992 0,-6-4-192 0,6 4-32 15,0-7-1168-15,2 0-240 16,-1-3-128-16,2 0 160 0,1-2-160 0,1 1 0 0,0 1 0 0,0-1 0 16,-1 0 0-16,2 0 0 0,0 1 0 0,2 0 128 15,-2 4 48-15,2-2 0 0,1 1 0 0,1-2 0 16,-1 3 224-16,0 2 48 0,0 1 16 0,0 2 0 16,2-4-16-16,-1 3-16 0,-1 0 0 0,1 2 0 15,-3-3-32-15,1 3 0 0,-8 0 0 0,0 0 0 16,8 3 96-16,0 1 16 0,-1 2 0 0,0 1 0 15,1-1 0-15,0 1 0 0,0-1 0 0,0 5 0 16,1-2-128-16,0-1-32 0,2 1 0 0,0 2 0 0,3 0-160 0,0 0-48 16,3-3 0-16,1 1 0 0,1-3-144 0,0 1 0 15,2-3 0-15,2-2 128 0,-1-2-128 0,1-2 0 16,0 1 0-16,0-5 0 0,-1-4-176 0,-1 3 48 16,2-2 0-16,-4 1 0 15,0 2-384-15,-2-3-80 0,-3 5-16 0,1-3 0 16,-2-2-2208-16,-3 4-448 0,-2-1-96 0</inkml:trace>
  <inkml:trace contextRef="#ctx0" brushRef="#br0" timeOffset="178989.91">23746 12252 2751 0,'24'-7'128'0,"-14"4"16"0,2 1-144 0,1-2 0 16,1 0 0-16,-2 0 0 0,-1-1 4720 0,-3-2 912 15,-2 3 176-15,-2-2 32 0,-4 6-2896 0,-4-4-592 16,-2-3-112-16,-6 5-32 0,-5-2-208 0,-6 1-32 16,-3 2-16-16,-3 1 0 0,-2-3-368 0,-2 6-80 15,-1-2-16-15,-2 2 0 0,-5-1-608 0,-2 0-128 16,-3 0-32-16,3-2 0 0,3 2-400 0,0 0-96 15,-3-2-16-15,2 3 0 0,4-6-80 0,2 3 0 16,1 0-128-16,1 0 192 0,3 0-64 0,0 0-128 16,0 0 176-16,1-2-176 0,1 2 0 0,2 0 0 15,3 0 0-15,2 0 0 0,4-2 0 0,2 0 0 16,4 2 160-16,3 0-160 0,8 0 208 0,0 0-32 16,0 0-16-16,0 0 0 15,0 0-1040-15,6 4-208 0,2 1-32 0,4 1-12704 16,0 5-2528-16</inkml:trace>
  <inkml:trace contextRef="#ctx0" brushRef="#br0" timeOffset="179383.89">23107 12375 32831 0,'0'0'1456'0,"0"0"288"0,0 0-1392 0,0 0-352 15,0 0 0-15,0 0 0 0,0 0 2400 0,0 0 416 16,0 0 64-16,-1 6 32 0,-1 2-1568 0,1 1-304 16,0 2-64-16,-2-1-16 0,-1 3-352 0,0 0-80 15,2 0-16-15,-1 5 0 0,-1-3-224 0,0 2-48 16,2 0-16-16,-1-1 0 0,0 1-96 0,1 0-128 16,0-3 176-16,4 2-176 0,-2 0 128 0,0-4-128 15,0 1 0-15,1-1 0 0,2-2 0 0,-1 1 0 16,0-5-240-16,3 1 80 15,3-1-2528-15,0-2-512 0,-2-1-112 0</inkml:trace>
  <inkml:trace contextRef="#ctx0" brushRef="#br0" timeOffset="179974.62">23531 12385 13823 0,'0'0'1216'0,"0"0"-960"0,3-6-256 0,1-1 0 16,0 1 3920-16,0-1 752 0,-2-1 128 0,1-1 48 0,0 2-2608 0,-2 1-528 16,0-1-112-16,-1 1 0 15,-2-1-816-15,-1 1-144 0,3 6-48 0,-5-4 0 0,-2 0-160 0,-1 1-48 16,-1-1 0-16,-1 4 0 0,-2 0-48 0,-1 0-16 16,-2 2 0-16,1 0 0 0,-2 1 128 0,1 1 32 15,-1 0 0-15,1 1 0 0,1 0-32 0,0 2 0 16,1-1 0-16,1 1 0 0,1-1-96 0,2 1-32 15,0-1 0-15,4 4 0 0,-1-4-64 0,1 2 0 16,0-1-16-16,2 2 0 0,3-3-240 0,2 5 0 16,0-5 0-16,2 3 0 0,1-3 0 0,3 3 0 15,1-3 0-15,2 4 0 0,-1-3 192 0,2 0 0 16,1 2 0-16,2 2 0 0,-1-5-192 0,2 3 176 16,0-1-176-16,-1-1 160 0,2-1-160 0,-1 1 0 15,0-1 0-15,-2 1 0 0,-1 1 0 0,0 1 0 16,-1-2 0-16,-1 2 0 0,-2-3 0 0,-1 2 128 15,-2 1-128-15,-1 2 0 0,-1-1 208 0,-1-1-32 16,-2-1-16-16,-1 1 0 0,-2 2-32 0,-2-2 0 0,-2-2 0 0,0-1 0 16,-3 2-128-16,0-3 0 0,-2-1 0 0,1 0 0 15,-2-1 0-15,0 1 0 0,-1-4 0 16,1 0 0-16,0-3-160 0,1 2 160 16,0-2 0-16,1-1-144 0,-1 0 144 0,2-1 0 0,1-3 0 15,2 2-128-15,0-4 128 0,2 0 0 0,0-1 0 16,2 2 0-16,2-4 0 0,0 3 0 0,2-3 0 0,4 2 0 15,0-2 0-15,3 0 0 0,1-1 0 0,1-2 0 16,4 3 0-16,1-2 0 0,-1 0 0 0,2-1 0 16,2 4 128-16,-2-1-128 0,0 0 160 0,0 2-160 15,-3 0 160-15,2 3-160 0,1-1 160 0,-1 2-160 16,-3 3-384-16,-2 2-192 0,1 2-16 0,-1-2-13680 16,-3 2-2752-16</inkml:trace>
  <inkml:trace contextRef="#ctx0" brushRef="#br0" timeOffset="180342.24">23850 12422 5519 0,'0'0'240'0,"0"0"64"0,0 0-304 0,5-4 0 16,1-1 0-16,2 1 0 0,-1 0 7312 0,1-1 1408 15,-1 1 288-15,1 0 48 0,2 1-6544 0,-1 2-1296 16,0-2-272-16,0 3-48 0,1 0-512 0,2 0-80 15,1 0-32-15,0 4 0 0,-1 3-32 0,1-1-16 16,-1 1 0-16,0 3 0 0,0-1 288 0,-1 4 48 16,-1 1 16-16,-2 3 0 0,-2 0-64 0,-2 0 0 15,-1 2 0-15,-2-2 0 0,-2 0-48 0,-5 3-16 16,1 2 0-16,-3-2 0 0,-2-3-128 0,-2 0-16 16,-1-3-16-16,0-2 0 0,-3 1-144 0,0-5-16 0,-1 1-128 15,2-5 192-15,-1-1-192 0,0-3 0 16,1-3 0-16,-1-1-160 0,1-2 160 0,2-3-160 0,1-2 160 15,1 1-160-15,2-4 160 0,1-1 0 0,-1-2 0 0,2-3-128 16,4 3 128-16,2 0 0 0,1-3 0 0,1 1 0 16,3-1 0-16,3 3 0 0,1 3 0 0,1-2 0 0,0 3 128 15,1 2-128-15,4 1 160 0,-1 1-160 16,1 2-208-16,2 1-144 0,1-1-32 0,0 3-21392 16</inkml:trace>
  <inkml:trace contextRef="#ctx0" brushRef="#br0" timeOffset="181339.86">24263 11640 18015 0,'0'0'800'0,"-4"-4"160"0,4 4-768 0,0 0-192 0,0-9 0 0,0 2 0 16,0 7 2384-16,0 0 432 0,-1-6 96 0,1 2 16 15,0 4-640-15,0 0-128 0,0 0-32 0,0 0 0 16,0 0-656-16,0 0-144 0,0 0-32 0,0 0 0 0,0 0-400 0,5 6-64 16,2 1-32-16,0-1 0 15,-7-6-240-15,7 11-48 0,-3-2-16 0,3 2 0 0,-1 2 48 0,4 0 16 16,0 4 0-16,1 0 0 0,-1 0 80 0,0 5 0 15,0 2 16-15,1-1 0 0,4 6-96 0,1-1-32 16,-2 2 0-16,2 0 0 0,1 0-192 0,5 9-32 16,-1 2-16-16,-1-4 0 0,-1 2-96 0,-2 0 0 15,-1 2-16-15,-3 2 0 0,-2-2-176 0,-5-5 192 16,-3 1-192-16,-5 0 192 0,-2 2-192 0,-2-3 0 16,-3 5 0-16,-3-4 0 0,-4-1 0 0,-5 1 0 15,-5-2 0-15,-1 0 0 0,0-3 0 0,0-2 0 16,-1-3-128-16,-3 0 128 0,2-1 0 0,4-6-176 15,3-6 176-15,4-1-128 0,3-3 128 0,3-3 0 16,2-4-144-16,3-3 144 0,7 0 0 0,0 0 0 16,-3-6 0-16,1-1 0 0,4 0 0 0,0 1 0 15,3-1 0-15,3-1 0 0,0-3 0 0,3 3 0 16,2-1 0-16,2-2-15872 0,2 1-3072 16</inkml:trace>
  <inkml:trace contextRef="#ctx0" brushRef="#br0" timeOffset="182524.16">24967 12122 7359 0,'0'0'656'0,"0"0"-528"16,0 0-128-16,0 0 0 0,0 0 4624 0,0 0 896 15,0 0 176-15,0 0 48 0,-7 1-2880 0,7-1-576 16,0 0-112-16,0 0-32 0,0 0-656 0,0 0-128 15,0 0-16-15,0 0-16 0,0 0-304 0,0 0-48 16,0 0-16-16,0 0 0 0,0 0-160 0,0 0-32 16,0 0-16-16,0 0 0 0,0 0-176 0,8 3-48 15,1-1 0-15,2 0 0 0,0 0-304 0,3 1-64 16,0-3-16-16,2 1 0 0,-1-1-144 0,5 3 0 16,-2 0 144-16,-2-2-144 0,-3-1 0 0,-1 2 0 15,-3-2 0-15,-2 3-192 16,-7-3-3168-16,0 0-640 0</inkml:trace>
  <inkml:trace contextRef="#ctx0" brushRef="#br0" timeOffset="182730.31">24931 12342 35359 0,'0'0'1568'0,"0"0"320"0,0 0-1504 0,0 0-384 0,6 4 0 0,0 1 0 15,-6-5 2080-15,8 1 352 0,0 2 64 0,0-2 0 16,0 2-1344-16,-1-3-256 0,1 0-64 0,1 0-16 16,1-3-480-16,0 2-80 0,1 1-32 0,-1-3 0 0,1 3-224 0,0-4 128 15,2 2-128-15,1 2 0 0,-3-4 0 0,1 4 128 16,0 0-128-16,-2 0 0 0,0 0 0 0,-1 0 0 16,0 0 0-16,-1 0 0 15,-8 0-3008-15,8 0-704 0</inkml:trace>
  <inkml:trace contextRef="#ctx0" brushRef="#br0" timeOffset="184108.96">26084 11703 18767 0,'0'0'832'0,"0"0"176"0,0 0-816 0,0 0-192 15,0 0 0-15,0 0 0 0,0 0 2112 0,0 0 384 0,0 0 80 0,0 0 16 16,0 0-768-16,0 0-160 0,0 0-16 0,0 0-16 16,-7-3-288-16,-1 3-48 0,-2-1-16 0,1 1 0 15,-2 1-352-15,1 2-80 0,-2-3-16 0,-1 2 0 16,-1 0-384-16,-1 0-64 0,1 1-32 0,-1-2 0 16,0 2-352-16,0 1 144 0,3-2-144 0,2 0 0 15,-2 0 128-15,0 1-128 0,1 1 0 0,1-1 0 0,4-2 0 16,1 4 0-16,5-5 128 0,-6 4-128 0,2 0 128 0,1 1-128 15,0 0 192-15,2 2-192 0,1-7 192 0,0 9-192 16,0 2 192-16,1-2-192 0,2-3 176 0,-2 2-176 16,-2 1 160-16,1 2-160 0,1-2 128 0,-1 2-128 15,-1-1 0-15,1 2 0 0,0-2 304 0,0-2-48 16,0 1 0-16,-2-2 0 0,1 2-112 0,0-1-16 16,1-2-128-16,0-6 192 0,0 0-192 0,0 0 0 15,1 7 0-15,-1-7 0 0,0 0 0 0,0 0 0 16,0 0 0-16,0 0 0 0,0 0-160 0,0 0 160 15,9-3-128-15,-1 2 128 0,0 1 0 0,0-3-128 16,0 1 128-16,-1 0 0 0,3 0 0 0,-1 2 0 16,-1-3 0-16,1 3 0 0,1-1 0 0,2 1 0 15,0 0 0-15,0 0 0 0,-1 0 0 0,4 0 0 16,-1 4 128-16,1 0-128 0,-4 1 0 0,1 3 144 16,0 1-144-16,-2-1 0 0,-2 1 224 0,-1 2-64 15,-2 2-16-15,-1-3 0 0,-3 3-144 0,-1 3 192 16,-4-3-192-16,-1 4 192 0,-1-1 64 0,-2-4 32 15,-1 1 0-15,-2 0 0 0,-1 0-160 0,-1-4-128 16,-1-1 144-16,-1-2-144 0,1-2 0 0,0 2 0 0,-2-6 0 0,3 1 0 16,2-1 0-16,0-1 0 0,-3-2 0 0,3-1 0 15,0-3-144-15,3 1 144 0,0-5 0 0,3 2-144 32,1-1-304-32,3 1-64 0,2-6-16 0,2 2 0 15,-2 0-2864-15,4 3-560 0</inkml:trace>
  <inkml:trace contextRef="#ctx0" brushRef="#br0" timeOffset="184473.3">26296 11850 26655 0,'0'0'1184'0,"0"0"240"0,0 0-1136 0,0 0-288 16,5-4 0-16,-5 4 0 0,0 0 2688 0,0 0 496 15,0 0 80-15,0 0 32 0,0 0-1424 0,0 0-272 16,0 0-64-16,0 0-16 0,4 7-800 0,-1 3-144 15,-2 0-48-15,0 1 0 0,-1-2-112 0,0 4-32 16,-1 0 0-16,0 0 0 0,0 1-128 0,-1 2-48 16,1-3 0-16,1 2 0 0,0-2-64 0,0 2-16 0,0-1 0 0,1-4 0 15,2 3-128-15,-1-2 0 0,1-2 0 0,-3-9 128 16,0 0-128-16,0 0 0 0,8 4 0 0,0-7 0 31,0-1-2832-31,1-2-496 0</inkml:trace>
  <inkml:trace contextRef="#ctx0" brushRef="#br0" timeOffset="184700.07">26511 11819 40767 0,'0'0'1808'0,"0"0"368"0,0 0-1728 0,2 10-448 16,0-3 0-16,0 3 0 0,0 0 1728 0,-1 1 272 16,0 0 48-16,1 0 16 0,-2-1-1120 0,0 1-240 15,0 2-32-15,0 0-16 0,0 0-400 0,0 1-96 16,0 0-16-16,1 1 0 0,0-2-144 0,1 2 0 15,-1-2 144-15,1 0-144 0,0 0 0 0,0-2 0 16,1-1 0-16,0-1 128 0,1 0-128 0,-4-9 0 16,0 0 0-16,3 7 0 15,1-3-704-15,-4-4-128 0,0 0 0 0,0 0-16 16,0 0-3056-16,0 0-592 0</inkml:trace>
  <inkml:trace contextRef="#ctx0" brushRef="#br0" timeOffset="185108.95">26206 11906 9215 0,'0'0'400'0,"-3"6"96"0,3-6-496 0,-5 4 0 0,5-4 0 0,-5 4 0 16,5-4 6720-16,-6 5 1264 0,6-5 240 0,0 0 48 15,0 0-6080-15,0 0-1216 0,-6-2-240 0,6 2-48 16,-5-4-688-16,1-3 0 0,1-2 0 0,2 1 0 15,-1-1 0-15,2-1 0 0,0 1 0 0,2-2 0 16,-1 1 0-16,2-4 0 0,1 4 0 0,1-3 0 16,1 2 0-16,1 0 0 0,1 0 0 0,1 1 0 0,1 1 0 0,0-2 0 15,0 1 128-15,1 0-128 0,0 4 192 0,1-1-32 16,1 1-16-16,0 2 0 0,0 4 416 0,3 0 80 16,2 0 0-16,-1 4 16 0,0-2 32 0,1 2 0 15,-3 2 0-15,2-3 0 0,0 5-176 0,0-1-48 16,-1 2 0-16,-2-2 0 0,0-1-96 0,-3 1-32 15,0-1 0-15,-1 1 0 0,2-3-112 0,-1-2-32 16,-2 0 0-16,0 0 0 0,0-4-192 0,3 2 0 16,-3-4 0-16,1 0 0 0,1-3 0 0,-1 2 0 15,0-3 0-15,-1 2 0 0,0-4 0 0,0 3 0 16,-1-5 0-16,0 1 0 16,0 3-1072-16,-2-1-96 0,-1-1-32 0,-1 1-12976 15,-1 2-2592-15</inkml:trace>
  <inkml:trace contextRef="#ctx0" brushRef="#br0" timeOffset="185578.87">26748 12369 18431 0,'0'0'1632'0,"0"0"-1312"15,0 0-320-15,0 0 0 0,0 0 3920 0,-8-1 720 16,-1 1 144-16,-3-2 16 0,-4-2-2368 0,-2 1-464 16,-4-1-112-16,-3 1 0 0,-3-1-720 0,-2 2-144 15,-4-5-32-15,-1 6 0 0,-2-2-192 0,-1-1-32 16,-4 2-16-16,-1 2 0 0,-3 2-176 0,2-2-32 16,0 2-16-16,3 0 0 0,-1 2-176 0,2-1-16 15,4-3-16-15,2 4 0 0,1-2-160 0,3 2-128 16,1-1 144-16,0 1-144 0,0 0 128 0,3 1-128 15,1-1 0-15,3 0 0 0,0-1 0 0,3 1 128 16,4-2-128-16,2 2 0 0,3-1 0 0,3-2 0 16,0 2 128-16,7-3-128 0,0 0 0 0,0 0 0 0,0 0 0 15,0 0 0 1,8 4-1344-16,0-2-272 0,0 1-48 0,1 1-19680 0</inkml:trace>
  <inkml:trace contextRef="#ctx0" brushRef="#br0" timeOffset="186110.03">26097 12521 9215 0,'0'0'400'0,"0"0"96"0,0 0-496 0,0 0 0 15,0 0 0-15,0 0 0 0,0 0 5504 0,0 0 1024 0,0 0 192 0,-1 7 32 16,-2 1-4000-16,0 1-784 0,-1-3-176 0,1 5-16 16,-3-4-624-16,1 3-128 0,0-3-32 0,0 2 0 15,-1-3-320-15,1 2-64 0,0 1-16 0,1-1 0 16,4-8-256-16,-4 7-48 0,0-2-16 0,4-5 0 15,0 0-32-15,0 0-16 0,1 10 0 0,-1-10 0 16,6 7 32-16,0-1 0 0,2 1 0 0,1-3 0 16,0-1-128-16,2 1 0 0,-1-2-128 0,2 2 192 15,1-4-192-15,0 4 0 0,-2-4 0 0,1 3 0 16,-1-3 0-16,1-3 0 0,0 3 0 0,-2-4 0 16,1 0-768-16,-2 2-208 0,-1-5-48 0,-2-1-12800 15,1-1-2560-15</inkml:trace>
  <inkml:trace contextRef="#ctx0" brushRef="#br0" timeOffset="186290.02">26254 12443 7359 0,'1'9'656'0,"-1"0"-528"15,-1 2-128-15,1-1 0 0,-1 3 7424 0,0 4 1440 16,-1-1 288-16,1 4 64 0,0 1-5920 0,-1 2-1184 16,1 1-256-16,0 2-32 0,-1-3-848 0,2 4-160 15,0-1-48-15,0 4 0 0,0-3-368 0,0 4-80 16,2-3 0-16,-1 0-16 0,2-2-304 0,-2-5 160 15,0-1-160-15,1-5 128 0,0-2-128 0,1-2 0 16,-1-4 0-16,-2-7 0 16,0 0-2112-16,0 0-320 0,4-7-48 0</inkml:trace>
  <inkml:trace contextRef="#ctx0" brushRef="#br0" timeOffset="189292.15">27369 12165 11055 0,'0'0'976'0,"0"0"-784"0,0 0-192 0,0 0 0 0,0 0 4144 0,0 0 784 15,8-2 144-15,-2 2 48 16,-6 0-2336-16,0 0-464 0,0 0-80 0,7 0-32 16,-7 0-656-16,9-3-128 0,1 2-16 0,1 1-16 0,-1-3-544 0,2 3-96 15,1 0-32-15,0 0 0 0,0 3-368 0,2-3-80 16,-1 0-16-16,2 4 0 0,1-2-256 0,0 2 160 15,-1-1-160-15,-1 1 128 16,0 0-512-16,-2 2-96 0,-1-1-32 0,-3-1-12864 16,-3-2-2560-16</inkml:trace>
  <inkml:trace contextRef="#ctx0" brushRef="#br0" timeOffset="189506.13">27454 12313 14735 0,'0'0'640'0,"0"0"160"0,1 9-640 0,0-2-160 0,-1 2 0 0,2-2 0 16,-2-7 5600-16,0 0 1088 16,0 0 224-16,4 3 32 0,-4-3-5136 0,5 4-1024 15,-5-4-208-15,0 0-32 0,0 0-288 0,6 3-48 0,4-2-16 0,-1 2 0 16,-1-3-48-16,1 0-16 0,0 0 0 0,0 0 0 16,-1 0-128-16,1 0 128 0,2 0-128 0,0 0 128 15,1 0-128-15,0 0 128 0,-2 3-128 0,2-3 128 31,0 1-912-31,0 2-192 0,-2-3-48 0</inkml:trace>
  <inkml:trace contextRef="#ctx0" brushRef="#br0" timeOffset="190328.93">28203 12072 28559 0,'0'0'1264'0,"0"0"272"16,0 0-1232-16,-7 4-304 0,1 0 0 0,6-4 0 15,0 0 2592-15,0 0 464 0,0 0 80 0,0 0 32 0,0 0-1664 0,0 0-336 16,0 0-64-16,0 0-16 0,0 0-672 0,0 0-144 16,0 0-16-16,0 0-16 0,8-1-240 0,0 1 0 15,-1-3 0-15,1-1 0 0,1 0 0 16,1-1 0-16,-1 1 0 0,1 0 0 0,2 2 0 0,1-2 128 16,0-3-128-16,0 4 0 0,2-1 0 0,-1 1 0 15,1-3 128-15,-1 5-128 0,0-2 0 0,-1 1 0 16,1 2 128-16,-3 0-128 0,1 0 0 0,-3 0 0 15,-2 5 128-15,-1-1-128 0,0 0 0 0,-2 5 128 16,-3-2-128-16,-1 0 0 0,-1 3 0 0,-3 0 128 16,-2 1-128-16,0 0 0 0,-2 2 0 0,-1-1 0 15,-3 1 0-15,-4 3 0 0,1-5 0 0,0 2 0 16,2-3 0-16,0 1 0 0,1-2 0 0,4-3 0 16,0 1 0-16,2-3 0 0,-1 2 0 0,2-3 0 15,1 1 0-15,4-4 0 0,0 0-128 0,0 0 128 16,0 0 0-16,0 0 0 0,0 0 0 0,0 0-128 15,7 0 128-15,2 0 0 0,1 0 0 0,1 0 0 16,1 0 0-16,1 2 0 0,1 0 0 0,1 0 0 0,-1 2 144 0,0 2-144 16,-1 0 128-16,3 2-128 0,-1 1 128 0,-6-1-128 15,-1 1 144-15,0 2-144 16,-3 2 160-16,-3 0-160 0,-2 0 496 0,-1 0 0 0,-2 4 0 0,-3 0 0 16,-5 0-176-16,1-1-16 0,-2-2-16 0,-1 2 0 15,-1-3-288-15,-2 0 0 0,0-5 0 0,0 1 0 16,1-2 0-16,0-3 0 0,1 0 0 0,1-2 0 15,1-4 0-15,2 0 0 0,0 0 0 0,3-2 0 16,-1-3-128-16,2 1 128 0,1-1 0 0,3 1-144 0,2 6 144 0,0-11-160 16,0 2 160-16,2 1-160 15,2-1-1760-15,1 0-336 0,3 1-80 0,1-1-16688 16</inkml:trace>
  <inkml:trace contextRef="#ctx0" brushRef="#br0" timeOffset="190534.65">28639 12413 35135 0,'0'0'1552'0,"0"0"320"0,0 0-1488 0,0 0-384 16,0 0 0-16,0 0 0 0,0 0 1888 0,0 0 304 16,0 0 64-16,0 0 16 0,0 0-1216 0,0 0-240 15,0 0-48-15,0 0-16 0,0 0-496 0,0 0-112 16,0 0-16-16,0 0 0 0,0 0-128 0,0 0 0 15,0 0 0-15,5 0 0 0,2-4 0 0,-1 1 0 16,1 2 0-16,1 1-13808 16,1-3-2688-16</inkml:trace>
  <inkml:trace contextRef="#ctx0" brushRef="#br0" timeOffset="191047.58">29095 12039 29199 0,'0'0'1280'0,"5"-2"288"16,2-2-1248-16,-1-3-320 0,-1-1 0 0,-1-1 0 0,0-1 1728 0,0-1 304 15,0-2 48-15,-1 0 16 0,-3 0-1136 0,0 0-240 16,-2 4-32-16,-2-2-16 0,-1 3-352 0,0-1-64 16,0 3 0-16,-3 3-16 0,-5 2 16 0,-2 1 0 15,2 0 0-15,0 4 0 0,-1 2 96 0,-1 5 32 16,0-2 0-16,0 4 0 0,0 0-64 0,0 2 0 15,1 0 0-15,1 2 0 0,2 0-80 0,2-1-32 16,1-2 0-16,3 2 0 0,1 1 48 0,3-4 0 16,-1-2 0-16,4-1 0 0,-2-10-128 0,5 9 0 15,1-1-128-15,4-1 192 0,-1-5-192 0,1 2 0 16,2-4 0-16,0-1 0 0,0-2 0 0,-1-1-128 16,3-1 128-16,-1 1-160 0,-2-4 160 0,2-1 0 15,3-1-144-15,-1-2 144 0,-4 2 0 0,3-1 0 16,-3 1-144-16,1-2 144 0,-1 1 0 0,-2 3 0 15,-3-1 0-15,1 3 0 0,-1-1 0 0,0 3 0 16,-6 4 0-16,0 0 0 0,0 0 0 0,0 0 0 16,0 0 0-16,5 8 0 0,-1 1 432 0,-3 4-16 15,-1 0 0-15,-1 2 0 0,-1 5-32 0,1-3-16 0,0 2 0 16,0 3 0-16,-2-1-112 0,2 2-32 0,1 2 0 0,-2 1 0 16,1 0-16-16,0 0 0 0,1 2 0 0,0-6 0 15,-2 1 128-15,2 1 32 0,0-4 0 0,0-3 0 16,2-2-368-16,-1-4-192 0,0-1 32 0,2 1 0 15,-3-11 160-15,0 0 0 0,0 0 0 0,0 0-128 16,9 0-448-16,-1-4-96 0,-8 4-16 0,8-7 0 16,1-2-2768-16,0 1-576 0</inkml:trace>
  <inkml:trace contextRef="#ctx0" brushRef="#br0" timeOffset="191596.99">29444 12033 9215 0,'0'0'816'0,"0"0"-656"16,0 0-160-16,0 0 0 0,0 0 5936 0,0 0 1152 15,0 0 224-15,4-4 48 0,0 0-4816 0,0-1-976 16,0 1-192-16,0 0-32 0,0-3-704 0,0 5-128 16,0-5-16-16,2 3-16 0,0-2-208 0,0 3-32 15,2-1-16-15,1 0 0 0,-1-2-16 0,1 3 0 16,2-3 0-16,-1 2 0 0,1 0-80 0,1-2-128 15,-1 0 176-15,2-1-176 0,1 3 128 0,-1 0-128 16,-2 2 0-16,1-2 0 0,1 1 144 0,0-1-144 16,-2 4 0-16,-1 0 144 0,1 0-144 0,-3 3 128 15,-2-2-128-15,-6-1 128 0,0 0-128 0,4 7 160 0,-1 2-160 0,-3 1 160 16,-4 4 64-16,0-4 16 0,-3 1 0 16,-1 2 0-16,-1 2-48 0,0 0 0 0,0-2 0 0,-1 3 0 15,-2-3-48-15,-3 1-16 0,4-1 0 0,0 0 0 16,1-2 32-16,3-2 0 0,2-3 0 0,1 2 0 15,4-8 48-15,0 0 16 0,0 0 0 0,0 0 0 16,0 0-80-16,6 7-16 0,2-5 0 0,1 2 0 16,3-1-128-16,0-2 160 0,-2-1-160 0,2 3 160 15,3-3-160-15,-1 3 0 0,2-2 0 0,0 4 128 16,-2-4-128-16,0 5 0 0,1-2 144 0,-2 2-144 0,-1 1 0 0,-2 1 128 16,1 1-128-16,-4 1 0 0,0 2 144 0,-2 0-144 15,-2 0 192-15,-2 2-192 0,-2-1 240 0,-3 4-64 16,-1-4-16-16,-2 3 0 0,-1-3-160 0,-1 0 128 15,-3-2-128-15,1-1 128 0,-1 1-128 0,0-2 0 16,-1-5 0-16,1 0 0 0,2-2 0 0,-2 1 0 16,0-6-128-16,0 1 128 0,2-2 0 0,-1-3 0 15,-2 1-144-15,1-1 144 0,2-1-128 0,1-1 128 16,1-2-192-16,0 2-14672 16,1-1-2944-16</inkml:trace>
  <inkml:trace contextRef="#ctx0" brushRef="#br0" timeOffset="202621.3">22854 15968 20671 0,'9'-13'912'0,"-5"9"192"0,2-2-880 0,-1-1-224 16,0 1 0-16,-5 6 0 0,0 0 2832 0,0 0 528 15,0 0 96-15,0 0 32 0,0 0-560 0,-8 6-112 0,-2 1-32 0,-3 3 0 16,-3 3-736-16,-1 4-160 0,1 6-32 0,-1-2 0 15,0 5-1296-15,-5 7-272 0,0 3-48 0,1 4-16 16,1-6-64-16,3 2-16 0,4 1 0 0,1 0 0 16,2-1 80-16,2 1 16 0,1 0 0 0,3 2 0 0,2-2-112 0,-1-1-128 15,0 1 176-15,5-4-176 0,3-2 128 0,1-5-128 16,2 1 0-16,3-4 0 0,2-3 0 0,4-1 0 16,1-2 0-16,2-4 0 15,1-2-1088-15,2-2-128 0,4-5-32 0,0 0-13520 16,-1-4-2704-16</inkml:trace>
  <inkml:trace contextRef="#ctx0" brushRef="#br0" timeOffset="203175.27">23424 15898 11967 0,'0'0'528'0,"0"0"112"0,0 0-512 0,0 0-128 16,0 0 0-16,0 0 0 0,0 0 4544 0,4 4 896 15,-4-4 160-15,2 6 32 0,1 1-3072 0,-2-1-640 16,1 3-112-16,-1-1-16 0,-1 5-544 0,1-2-96 16,-1 1-32-16,0 2 0 0,-1 3-432 0,0-1-96 15,-1 1-16-15,2 0 0 0,-1-4-304 0,1 3-64 16,1-5-16-16,1 3 0 0,-1-3-192 0,2 0 0 15,-1-5 0-15,2 1 0 0,0-1 0 0,1 1 0 16,-5-7 0-16,8 1 0 16,0-1-2320-16,0 0-416 0,1 0-80 0,0 0-14528 0</inkml:trace>
  <inkml:trace contextRef="#ctx0" brushRef="#br0" timeOffset="203376.17">23626 15954 23903 0,'0'0'1056'0,"0"0"224"0,0 0-1024 0,0 0-256 0,0 0 0 0,0 0 0 16,0 0 2944-16,0 0 560 0,0 10 96 0,0 1 32 16,-2 2-1616-16,1 0-320 0,-2 0-64 0,2 2-16 15,0 0-848-15,-1 0-160 0,0 1-32 0,1 1-16 16,1 0-240-16,0-2-64 0,-2-2 0 0,1 0 0 0,2 2-256 0,-1-5 128 16,0 0-128-16,0-1 0 0,0-3 0 0,0-6 0 15,0 0 0-15,0 0 0 16,0 0-3200-16,0 0-640 0</inkml:trace>
  <inkml:trace contextRef="#ctx0" brushRef="#br0" timeOffset="203776.31">23256 15945 12895 0,'0'0'576'0,"0"0"112"0,0 0-560 0,0 0-128 15,0 0 0-15,0 0 0 0,0 0 6576 0,0 0 1280 16,0 0 256-16,0 0 48 0,0 0-6304 0,-2-4-1248 16,-1-1-256-16,2 1-48 0,1-3-304 0,1 1 0 15,0-2-128-15,2-1 128 0,-2 2 0 0,3-3 0 16,0-1-128-16,0 2 128 0,3 2 0 0,-1 1 0 16,-1-1 0-16,2 1 0 0,1-1 0 0,0 1 0 0,1-1 128 0,5 2-128 15,1 0 144-15,0 3-16 0,1 0-128 0,0 2 192 16,0 0 48-16,-2 2 0 0,3 2 0 0,0 0 0 15,-1 0 144-15,-1 3 48 0,1 2 0 0,-4-3 0 16,0 1-96-16,-1-1-16 0,1 1 0 0,0 0 0 16,-1-1-128-16,-1 1-16 0,-1 1-16 0,4 1 0 15,-2-3-160-15,1 1 128 0,-1 1-128 0,2-2 128 16,2-1-128-16,-2-1 0 0,0 0 0 0,0-1 0 16,2-2 0-16,-1 2 0 0,0-3 0 0,1 0 0 0,0-3 0 15,0 2 0-15,-1-4 0 0,1 1 0 16,-2 0-576-16,-1-3 0 0,-2 5 0 15,1-5-13264-15,-2 3-2656 0</inkml:trace>
  <inkml:trace contextRef="#ctx0" brushRef="#br0" timeOffset="204214.18">23755 16390 16575 0,'0'0'1472'0,"0"0"-1168"0,0 0-304 0,0 0 0 16,0 0 4576-16,0 0 864 0,0 0 160 0,0 0 32 16,-8 1-3200-16,-2-1-640 0,-4-1-128 0,-2 2-16 15,-3-1-800-15,-1 3-144 0,-4-3-48 0,-2 3 0 0,-4-2-192 0,-2 2-32 16,-1-3-16-16,6 0 0 0,-4 2-96 0,-1-2 0 15,1 0-16-15,1 0 0 0,-1-2-128 0,3 2-32 16,0 0 0-16,-3 2 0 0,4 0-144 0,5-2 160 16,3 2-160-16,2-1 160 0,2 2-160 0,3 0 192 15,2-2-192-15,2 2 192 0,3-1-64 0,5-2-128 16,0 0 192-16,0 0-64 16,0 0-1696-16,0 0-352 0,0 0-64 0</inkml:trace>
  <inkml:trace contextRef="#ctx0" brushRef="#br0" timeOffset="204752.37">23038 16605 5519 0,'0'0'496'16,"0"0"-496"-16,0 0 0 0,0 0 0 0,3-4 3392 0,-3 4 592 15,0 0 112-15,0 0 32 0,3-7-1152 0,-3 7-224 16,0 0-64-16,0 0 0 0,0 0-400 0,0 0-96 15,0 0-16-15,0 0 0 0,0 0-320 0,4 10-80 16,-1-3-16-16,-2 5 0 0,0 3-560 0,1 0-112 0,-1 0-32 0,0 4 0 16,1 1-480-16,-1 0-112 15,-1 1-16-15,1 1 0 0,0-2-256 0,1 1-48 16,-1-2-16-16,0-2 0 0,1 0-128 0,-2-1 0 16,0-3 0-16,1-2 0 0,-1-1 0 0,0-1 0 15,0-9 0-15,0 0 0 16,0 0-1152-16,0 0-128 0,0 0 0 0,0 0-12736 15,0 0-2560-15</inkml:trace>
  <inkml:trace contextRef="#ctx0" brushRef="#br0" timeOffset="205292.11">23403 16660 26783 0,'0'0'1184'0,"0"0"240"0,4-3-1136 0,0-1-288 16,0 2 0-16,0-5 0 15,-2 3 1920-15,0-2 336 0,-1-1 64 0,-2 1 16 0,-2-5-1376 0,-2 2-288 16,-2 1-48-16,-1-1-16 0,-1 0-352 0,-3 2-64 16,-2 2 0-16,1 0-16 0,0-2 96 0,0 3 32 15,-3 0 0-15,0 4 0 0,1-2 144 0,0 4 48 16,1 0 0-16,5 0 0 0,-2 2 16 0,2 3 0 16,-2-5 0-16,4 5 0 0,0-3-32 0,2 2 0 15,1 1 0-15,0 2 0 0,1-1-128 0,1-1-32 16,0 2 0-16,2-1 0 0,3 1-80 0,2 1-32 15,3-3 0-15,0 2 0 0,0-1-80 0,2 1 0 16,1-2-128-16,-1-1 192 0,1 2-192 0,1 1 0 16,1 2 0-16,1-2 0 0,0-1 0 0,1 3 128 15,-1 0-128-15,-1-1 0 0,-1 1 0 0,0 2 0 16,-3-3 128-16,0 3-128 0,-2 1 192 0,-2-3-16 16,-2 1 0-16,-2 0 0 0,-1-2 16 0,-3 1 0 15,1-2 0-15,-1-1 0 0,-1-2-192 0,-1 1 0 0,-2-3 0 16,0 1 128-16,-1-1-128 0,0-1 0 0,0-3 0 0,-3 1 0 15,1-1-176-15,1 0 176 0,1-1-128 0,0-2 128 16,-2-1-128-16,0-2 128 0,1 2-128 0,1-3 128 16,3-2-128-16,0 0 128 0,0-2-128 0,1 3 128 15,2-3 0-15,1 3 0 0,0-3 0 0,1 0-128 16,0-4 128-16,2 3 0 0,2 2 0 0,2-1 0 16,-1 1 0-16,1-1 0 0,1 0 128 0,2-2-128 15,2 2 0-15,2 1 128 0,-1 0-128 0,3-4 0 16,1 4 128-16,0-2-128 0,-1 4 128 0,1-1-128 0,-1 2 128 0,-2 3-128 15,0 0 160-15,-2-1-160 16,-1 1-496-16,-1 2-192 0,-3-2-32 0,-6 4-13168 16,6-3-2640-16</inkml:trace>
  <inkml:trace contextRef="#ctx0" brushRef="#br0" timeOffset="205708.97">23588 16593 13823 0,'0'0'1216'0,"0"0"-960"15,0 0-256-15,7 0 0 0,1 0 5232 0,0 0 992 16,0-2 208-16,-1 2 32 0,-1-3-3984 0,-6 3-816 16,0 0-144-16,7 0-48 0,1-1-960 0,-2-2-208 15,-6 3-48-15,5 0 0 0,-5 0-256 0,7 0 128 0,-1 3-128 0,1-2 0 16,-7-1 176-16,9 3-176 0,0 3 160 0,1 1-160 15,-3-1 416-15,1 2-16 0,0 4 0 0,0-2 0 16,-3 3 176-16,2-2 48 0,-1 2 0 0,1 0 0 16,-2 1-176-16,-1 2-16 0,0 1-16 0,-1 0 0 15,-3 5-64-15,-3-4-16 0,-2-1 0 0,-1-2 0 16,3-2-144-16,-3 2-48 0,-2-2 0 0,1-3 0 16,-1 0-144-16,0-4 0 0,-1-2 0 0,-2 3 0 15,1-5 0-15,-1-2-144 0,1-2 144 0,1-5-160 0,-1 0 32 16,3-3 0-16,0 1 0 0,-1-4 0 0,0 0 128 0,3 1-160 15,1-1 160-15,3-3-160 0,-2-1 160 0,2 0 0 16,0 0 0-16,1-1 0 0,1 3 0 0,2-1 0 16,0 2 0-16,3 1 0 0,-1 0 0 0,1 2 0 15,1 2 128-15,1 1-128 16,1 2-1216-16,2-1-320 0,0 5-64 0</inkml:trace>
  <inkml:trace contextRef="#ctx0" brushRef="#br0" timeOffset="206391.47">24140 15828 5519 0,'0'0'240'0,"0"0"64"0,0 0-304 0,0 0 0 15,-2-6 0-15,2 6 0 0,0 0 6368 0,0 0 1216 16,0 0 240-16,0 0 48 0,0 0-4480 0,0 0-912 16,0 0-176-16,0 0-48 0,0 0-752 0,0 0-160 15,0 0-16-15,0 0-16 0,10 6-480 0,-1 1-112 16,-1 2-16-16,0-1 0 0,0 1-272 0,1 2-64 15,2-1-16-15,0 3 0 0,0 0-144 0,2 4-16 16,-3 3-16-16,2-1 0 0,1 2 16 0,0 2 16 16,0 0 0-16,2 5 0 0,-1-2-16 0,2 4 0 15,0 0 0-15,-1 3 0 0,0-3-48 0,1 3-16 16,-3-6 0-16,-3 3 0 0,-1 3-128 0,-1 0 160 16,0 4-160-16,-4 3 160 0,-4 2-160 0,-3-1 128 15,-1 3-128-15,-3 9 128 0,-4-4-128 0,-2-1 0 16,-3-9 0-16,-1-2 0 0,4-11 0 0,-1-5 0 0,-2-2 0 15,2-2 0-15,-1-1 0 0,-1-3-176 16,3-2 176-16,0-4-128 0,-2 3 128 0,1-4-160 16,3-2 160-16,0-1-160 0,3-3 160 0,0-3-128 0,2 3 128 0,6 0-128 15,0 0 128-15,0 0 0 0,0 0 0 0,0 0 0 16,0 0 0-16,0 0 0 0,0 0 0 0,0 0 0 16,0 0 0-16,0 0 144 0,0 0-144 0,0 0 0 15,0 0 128-15,0 0-128 0,0 0 0 0,0 0 0 16,0 0 0-16,0 0 0 0,0 0 0 0,0 0 0 15,0 0-1856-15,0 0-496 0,0 0-80 0</inkml:trace>
  <inkml:trace contextRef="#ctx0" brushRef="#br0" timeOffset="207564.55">24751 16258 23439 0,'0'0'1024'0,"0"0"240"0,0 0-1008 0,0 0-256 0,0 0 0 0,5 2 0 15,-5-2 2976-15,5 2 544 0,-5-2 128 0,7 2 0 16,1 1-1664-16,-1-3-320 0,1 0-80 0,0 0-16 15,0 1-848-15,1 2-160 0,2-3-48 0,-1 0 0 16,1 0-336-16,0 0-176 0,2 3 160 0,-1-2-160 0,-1 2 192 0,0 0-64 16,1 3-128-16,0-2 192 15,-3-3-2208-15,-2 4-448 0,-7-5-96 0</inkml:trace>
  <inkml:trace contextRef="#ctx0" brushRef="#br0" timeOffset="207758.37">24722 16427 19343 0,'0'0'1728'0,"4"4"-1392"16,2 2-336-16,1-2 0 0,-2 1 4800 0,2-1 896 15,-1 0 192-15,1-1 16 0,1-3-3712 0,2 0-736 16,-1 1-160-16,3-1-16 0,1-1-880 0,-1-2-160 16,-3 1-48-16,2 0 0 0,0 0-192 0,1 0 0 15,-1 0 0-15,-1-1 0 0,-1-1 0 0,-1 4 0 16,-8 0-144-16,8-2-13424 15,1 2-2688-15</inkml:trace>
  <inkml:trace contextRef="#ctx0" brushRef="#br0" timeOffset="209047.31">25255 16158 9215 0,'0'0'816'0,"0"0"-656"16,0 0-160-16,0 0 0 0,0 0 5296 0,0 0 1024 16,6 3 208-16,-6-3 32 0,0 0-3440 0,0 0-688 15,6 3-144-15,-1-2-32 0,-5-1-1120 0,0 0-240 16,6 0-32-16,-6 0-16 0,0 0-208 0,8 0-64 16,0 2 0-16,1-2 0 0,0 3-176 0,1-2-32 0,-3-1-16 0,3 0 0 15,0 0-208-15,-1 0-144 0,-2-1 192 0,1 1-192 16,0 0 128-16,-1 0-128 0,-7 0 0 0,10 1 0 15,-1-1 0-15,-1 3 0 0,-8-3 0 0,6 0 0 16,-6 0-2160-16,8 0-384 0,0-3-80 16,0 3-15936-16</inkml:trace>
  <inkml:trace contextRef="#ctx0" brushRef="#br0" timeOffset="210059.62">26017 15861 13823 0,'0'0'608'0,"0"0"128"0,0 0-592 0,0 0-144 15,0 0 0-15,0 0 0 0,-5 4 5440 0,-2 0 1072 16,-2 1 208-16,1-4 32 0,0 2-4672 0,-1 0-928 15,-4-2-192-15,1-1-48 0,2 3-656 0,-1-3-128 16,0 0-128-16,-1 0 192 0,0-3-192 0,0 3 0 16,0 0 0-16,2 0 0 0,0 0 0 0,-1 0 0 15,2 0 0-15,1 3 0 0,1-3 0 0,1 0 0 16,6 0 0-16,-5 2 0 0,5-2 128 0,-6 4-128 16,3 0 0-16,3-4 128 0,0 0 0 0,-3 9-128 15,0-2 192-15,2 3-64 0,0-1-128 0,-1-1 192 16,1 1-192-16,0 2 192 0,1-2-64 0,-2 2 0 0,1-4 0 0,0 5 0 15,1-4 224-15,-2 1 32 0,1 2 16 0,0-2 0 16,1-1-160-16,0 1-48 0,-1-3 0 0,1 1 0 16,0 0-192-16,0-7 0 0,0 0 128 0,0 0-128 15,1 4 0-15,-1-4 0 0,0 0 0 0,0 0 0 16,0 0 0-16,0 0 0 0,0 0 0 0,0 0 0 16,8 3 0-16,-8-3 0 0,8 0-128 0,1 0 128 15,0 0 0-15,0-1 0 0,0-1 0 0,2 2 0 0,2 0 0 0,0 0 0 16,-1 0 0-16,1 0 0 0,0 2 144 0,1-1-144 15,1 2 128-15,-1 1-128 0,-1 3 128 0,0-1-128 16,-1 3 0-16,-1-1 128 0,-2 4-128 0,0-2 0 16,-3 1 144-16,0-1-144 0,-4 6 0 0,0-3 128 15,-2 2-128-15,-3 0 0 0,-1-2 144 0,-2 0-144 16,-2-1 192-16,0 1-192 0,-3 0 144 0,1-2-144 16,-3 1 0-16,0-4 144 0,1-2-144 0,-1 1 0 15,-2-1 0-15,2-3 0 0,1 1-144 0,1-4 144 16,-2 0 0-16,1 0 0 0,3-4-128 0,1-1 128 15,0 1 0-15,1-3 0 0,2 1-144 0,1-1 144 16,2-1 0-16,2 2-144 16,1-4-1376-16,2 3-272 0,0-3-48 0,3 0-16784 0</inkml:trace>
  <inkml:trace contextRef="#ctx0" brushRef="#br0" timeOffset="210352.75">26320 15962 11967 0,'0'0'1072'0,"0"0"-864"0,0 0-208 0,5-1 0 16,-5 1 4240-16,0 0 816 0,8 0 144 0,-8 0 48 15,6 1-2352-15,-6-1-464 0,0 0-80 0,0 0-32 0,5 9-848 0,-2-2-192 16,-2 3-16-16,1 1-16 0,-1 0-448 0,-1 0-96 15,-1 3 0-15,-1-1-16 0,2 3-256 0,-1 1-48 16,1 0-16-16,0 0 0 0,-1-1-160 0,1-2-16 16,0 2-16-16,0-2 0 0,0-1-176 0,0 1 0 15,1-5 0-15,0 1 128 0,1-3-128 0,-2-7 0 16,2 9 0-16,-2-9 0 16,0 0-1712-16,8 0-272 0,0-3-48 0,1-1-17312 15</inkml:trace>
  <inkml:trace contextRef="#ctx0" brushRef="#br0" timeOffset="210553.52">26554 15958 7359 0,'0'0'656'0,"0"0"-528"15,4 6-128-15,0 1 0 0,-1 0 6768 0,0 0 1312 0,1 3 272 0,-1 0 48 16,-2 3-4944-16,2 0-976 16,0 3-208-16,0 1-32 0,-1 0-1264 0,-1 0-240 15,-1 0-48-15,1 0-16 0,2 1-448 0,-2 2-96 16,1-3 0-16,-1-2-128 0,-1 0 0 0,0-2 0 15,0-2 0-15,0-3 0 0,1 1 0 0,-1-9 0 16,0 0 0-16,0 0 0 16,2 6-1088-16,-2-6-208 0,0 0-48 0,0 0-16 15,0 0-2720-15,0 0-528 0</inkml:trace>
  <inkml:trace contextRef="#ctx0" brushRef="#br0" timeOffset="210960.68">26178 15997 14735 0,'0'0'1312'0,"0"0"-1056"16,0 0-256-16,0 0 0 0,-1 7 5136 0,1-7 976 15,0 0 192-15,0 0 32 0,0 0-4032 0,0 0-832 16,0 0-144-16,0 0-48 0,0 0-976 0,4-7-304 16,-3-2 128-16,3 0-128 0,0 1 0 0,0-2 0 15,0-4 0-15,1 5 0 0,0 1 0 0,1-1 0 16,-1-1 0-16,1 1 0 0,1-2 0 0,-1 2 0 15,1 1 0-15,0 2 0 0,-1-1 0 0,1 0 0 16,0 1 0-16,1-1 128 0,0 1-128 0,0-1 128 16,0 3-128-16,-2 2 128 0,2-1-128 0,1 2 192 15,2 1-64-15,1 1 0 0,0 2 368 0,1-1 80 16,-2 2 0-16,3-1 16 0,-1 3 48 0,-2 1 0 16,1 0 0-16,1 0 0 0,0 4-160 0,2 1-32 15,0-2 0-15,1 3 0 0,-1-2-192 0,0 2-32 16,1-3-16-16,0 3 0 0,-1-2-208 0,3-2 0 0,-3-2 0 15,2-1 0-15,0-2 0 0,-1-4 0 0,0 0 0 0,-1 0 0 16,0-4 0-16,-1 2 0 0,-1-5 0 0,-1 0 0 16,-1 1-192-16,-2-2 64 0,-3-1 128 0,0 2-208 31,-3-1-1328-31,-1-1-272 0,-2 3-48 0,-3-3-11632 0,-1 2-2320 0</inkml:trace>
  <inkml:trace contextRef="#ctx0" brushRef="#br0" timeOffset="211403.65">26703 16435 14735 0,'0'0'1312'0,"0"0"-1056"15,0 0-256-15,0 0 0 0,0 0 4944 0,0 0 944 16,0 0 176-16,0 0 32 0,-8 2-3424 0,-5 1-688 15,-6-2-144-15,-4 2-32 0,-3 1-1008 0,-1-4-208 0,-7 0-32 0,-2 0-16 16,0 0-208-16,-1 0-32 0,-2 0-16 0,1 0 0 16,-3 0-288-16,1 0 0 0,-4 2 0 0,2-4 0 15,2 2 0-15,1 0 0 0,1 0 0 0,1 0 0 16,2 0 0-16,2 2 256 0,1 0-16 0,2 0-16 16,1 1-224-16,3-3 144 0,1 4-144 0,3 0 128 15,2-2-128-15,2 2 192 0,2-4-192 0,3 3 192 16,3 0-192-16,2-2 192 0,1-1-192 0,7 0 192 15,0 0-1088-15,0 0-192 0,0 0-64 0,0 0-12320 16,10 3-2464-16</inkml:trace>
  <inkml:trace contextRef="#ctx0" brushRef="#br0" timeOffset="212658.4">26106 16746 6447 0,'0'0'576'0,"0"0"-576"16,0 0 0-16,0 0 0 0,0 0 1952 0,0 0 288 15,0-6 48-15,0 6 16 0,3-7-1632 0,-2 1-320 16,0-1-64-16,1 1-16 0,-2 6-272 0,2-7 0 15,0 1 0-15,0-1 0 0,0-2 624 0,0 4 112 16,1-5 32-16,-1 4 0 0,1-1 752 0,0 1 144 16,-2-1 48-16,0 1 0 0,-1 6 192 0,0 0 32 15,0-4 16-15,0 4 0 0,0 0-224 0,0 0-64 16,0 0 0-16,0 0 0 0,0 0-144 0,0 0-48 16,-5 10 0-16,0 1 0 0,-2 0-576 0,-1 4-112 15,1 5-16-15,-1-1-16 0,-2 1-304 0,3 1-48 16,-1-2-16-16,0 2 0 0,1 2-96 0,2-4-32 15,-1 1 0-15,2-3 0 0,1 0-16 0,3 0-16 0,0-1 0 0,3-2 0 16,1 2-64-16,0 1-16 16,1-4 0-16,3 4 0 0,1-1-144 0,1-3 0 0,2-3 144 0,2 3-144 15,2-2 0-15,1-5 0 0,2 1 0 0,-1 0 128 16,0-6-128-16,1 1 0 0,0-2 0 0,0-2 0 16,-2-2 0-16,-2 0 0 0,-2-3-144 0,2-2 144 15,-1-1 0-15,1-3-176 0,-2 0 176 0,-2-2-128 16,-1-1 128-16,-4-1-128 0,-2 0 128 0,-1 2-128 15,-2 0 128-15,-2 0 0 0,-5 0-144 0,1-1 144 0,0 3-128 16,0 3 128-16,-2 1-160 0,-1 2 160 16,-1 3 0-16,0 4 0 0,0 3 0 0,0 3 0 0,0 1 0 0,-1 1 0 15,1 5 0-15,0 0 160 0,-1 0-160 0,0 4 160 16,3 0-160-16,-1 0 160 0,0 3-16 0,3-1 0 16,1-3 0-16,1 1 0 0,0-4-144 0,2 2 128 15,1-6-128-15,1 1 128 0,2-3-128 0,1-1 0 16,1-2 0-16,2-1 0 15,1-3-800-15,-1 0-192 0,1-4-32 0,3-1-13056 16,1-3-2624-16</inkml:trace>
  <inkml:trace contextRef="#ctx0" brushRef="#br0" timeOffset="213792.06">27240 16238 12895 0,'0'0'1152'15,"0"0"-928"-15,0 0-224 0,0 0 0 16,4 7 5552-16,1-3 1056 0,-5-4 224 0,0 0 32 16,8 5-4352-16,0-4-864 0,0 2-176 0,1-3-48 0,0 0-800 0,1 0-176 15,-1 0-16-15,1 0-16 0,1 0-240 0,-1 0-48 16,1 0-128-16,-1 2 192 0,2-2-192 0,0 4 176 15,-2-1-176-15,2-2 160 16,0 2-1056-16,-3 1-224 0,-9-4-32 0,6 3-17680 0</inkml:trace>
  <inkml:trace contextRef="#ctx0" brushRef="#br0" timeOffset="214012.47">27248 16427 34031 0,'0'0'1504'0,"4"6"320"0,-4-6-1456 0,5 4-368 16,2 3 0-16,-1-3 0 0,-6-4 1984 0,8 0 320 16,1 2 64-16,2-2 0 0,1-2-1376 0,0 0-288 15,-1 0-48-15,1-1-16 0,1 2-384 0,0-2-64 16,2 1-32-16,-1-2 0 0,-1 1-160 0,0 2 0 16,2-2 144-16,-1 3-144 0,-1-2 0 0,-1 0 128 0,-3 2-128 0,0 0 0 31,0 0-688-31,1 0-208 0,-10 0-32 0,8-2-18480 0</inkml:trace>
  <inkml:trace contextRef="#ctx0" brushRef="#br0" timeOffset="214526.3">27997 16237 11055 0,'0'0'976'0,"0"0"-784"0,0 0-192 0,0 0 0 16,0 0 5328-16,0 4 1024 0,0-4 208 0,0 0 32 16,0 0-3280-16,0 0-672 0,0 0-128 0,4 4-16 15,-4-4-960-15,0 0-192 0,0 0-48 0,5 6 0 16,-5-6-528-16,7 3-96 0,1-2-32 0,0 2 0 0,-8-3-416 16,8 2-96-16,-1-2 0 0,1 0-128 0,-1 2 0 0,1 0 0 15,1 1 0-15,1-3-144 0,1 0 144 0,-1 1 0 16,3 2 0-16,-2 1 0 15,-1-4-800-15,1 3-224 0,-1-3-64 0,1 0-13360 16,1 0-2672-16</inkml:trace>
  <inkml:trace contextRef="#ctx0" brushRef="#br0" timeOffset="-214265.27">28492 16208 22575 0,'0'0'992'0,"0"0"224"0,0 0-976 0,0 0-240 0,0 0 0 0,0 0 0 15,0 0 2432-15,0 0 448 0,0 0 96 0,0 0 16 16,0 0-1328-16,0 0-256 0,0 0-48 0,0 0-16 16,0 0-640-16,0 0-144 0,0 0-32 0,0 0 0 15,0 0-352-15,0 0-176 0,7-4 160 0,-1 0-160 16,1-1 128-16,0 1-128 0,-1 0 0 0,1 2 0 0,1-5 128 0,-1 3-128 16,3-3 0-16,-1 1 0 0,0 2 160 0,0-1-160 15,-1 1 160-15,0 1-160 0,1 3 176 0,-1-1-176 16,-2 1 192-16,1 1-192 0,1 2 192 0,0-1-64 15,-1 2 0-15,0 0-128 0,-2 3 208 0,0 2-64 16,1-1-16-16,-2 4 0 0,-2-2 32 0,1 3 0 16,-2 2 0-16,-1 0 0 0,-2 2 96 0,-2 3 32 15,-3 0 0-15,1-3 0 0,-4 2-16 0,1 2 0 16,-1-1 0-16,-2 4 0 0,0-2-16 0,0-1-16 16,1 1 0-16,-1-4 0 0,1 2-240 0,0-7 144 15,-3 3-144-15,3-2 128 0,0-5-128 0,2-1 0 16,0 1 0-16,1-2 0 0,1-3 0 0,1-1 0 15,-1-1 0-15,7-2 0 0,0 0-176 0,0 0 176 16,0 0-128-16,-5-5 128 0,1-3-160 0,2 1 160 0,2 1-192 0,0-3 192 16,0-2 0-16,2 1-128 0,2-2 128 0,0 2 0 15,0-5 0-15,0 3 0 0,1 2 0 16,3 2 0-16,0-1 0 0,-2-2 0 0,2 5 0 0,1-1 0 16,-1 5 0-16,1-2 0 0,-1 1 0 0,1-1 0 15,1 4 0-15,-1 0 128 0,-1 0-128 0,1 3 0 16,0-2 224-16,0 4-48 0,-1-1-16 0,0 3 0 15,0-1 224-15,0 1 64 0,-1 1 0 0,1 1 0 16,0-2-176-16,-1 0-16 0,-1 3-16 0,1-4 0 16,-1 1-240-16,1-1 144 0,-1 1-144 0,1-1 128 15,0-2-128-15,-1 0 0 0,1 1 0 0,-1-1 0 16,1 0-544-16,1-1-144 0,1 1-16 0,1-4-13248 16,-1 2-2656-16</inkml:trace>
  <inkml:trace contextRef="#ctx0" brushRef="#br0" timeOffset="-214080.01">28928 16547 14735 0,'0'0'1312'0,"0"0"-1056"16,0 0-256-16,0 0 0 0,6 4 5936 0,-6-4 1120 16,0 0 240-16,0 0 32 0,0 0-4704 0,0 0-960 15,0 0-176-15,0 0-32 0,0 0-992 0,0 0-192 16,0 0-32-16,6-1-16 0,-6 1-224 0,6-3 0 15,-6 3 0-15,6-4 0 0,-1-2 0 0,1 3 0 16,-1-3 0-16,0 2-160 16,-5 4-3040-16,7-7-592 0</inkml:trace>
  <inkml:trace contextRef="#ctx0" brushRef="#br0" timeOffset="-213599.25">29272 16094 37887 0,'0'0'1680'0,"2"7"352"0,3-1-1632 0,-1 2-400 0,-1 1 0 0,-2-2 0 15,2 1 1792-15,-2 1 256 0,-1 1 64 0,0-1 16 16,-1 5-1040-16,-2-1-224 0,1 0-32 0,-2 1-16 0,-1-1-480 0,-2 2-80 16,-1 3-32-16,0-1 0 0,-1 0-80 0,0 0-16 15,0-1 0-15,1 1 0 0,1-1-128 0,1-2 0 16,2 2 144-16,1-2-144 0,2 3 128 0,1-1-128 15,0-2 128-15,1 2-128 0,2-3 0 0,2 0 128 16,3 0-128-16,1-2 0 0,2 2 0 0,0-3 0 16,4-1 0-16,2-1 128 0,0-1-128 0,3-1 0 15,0 1 0-15,1-3 0 0,2-1 0 0,-1-3-192 16,0-3 192-16,-1-1-192 16,-1-3-224-16,-2 1-48 0,-3-1-16 0,0-3 0 15,0-3-128-15,-4-4-32 0,-1 1 0 0,-2-1 0 0,-2 0 272 0,-2 0 48 16,-4 0 16-16,-1-1 0 0,-2 1 128 0,-1 0 32 15,-1 1 0-15,0 5 0 0,-3 1 144 0,0 1-128 16,-4 5 128-16,0 0-128 0,-1 4 128 0,0 1 0 16,-1 4 0-16,-1 2 0 0,1 1 128 0,0 1 16 0,0 1 0 0,1 4 0 15,0-4 112-15,1 3 32 0,2 0 0 0,1 0 0 16,1 0 16-16,1 2 0 0,2-2 0 0,3 0 0 16,0 0-112-16,2-2-32 0,3-1 0 15,1-1 0-15,1 0-160 0,2-2 0 0,0-1 144 0,3-2-144 31,0 0-880-31,2-1-240 0,1-3-48 0,1-3-18768 0</inkml:trace>
  <inkml:trace contextRef="#ctx0" brushRef="#br0" timeOffset="-213029.76">29773 16211 19343 0,'0'0'1728'0,"0"0"-1392"0,0 0-336 0,0 0 0 0,0 0 3728 0,0 0 688 16,0 0 128-16,0 0 16 0,0 0-2512 0,-6 4-512 16,6-4-112-16,0 0-16 0,-6 2-784 0,6-2-176 15,0 0-16-15,0 0-16 0,0 0-240 0,0 0-48 16,-3-6-128-16,3 6 192 0,-2-3-192 0,1-3 176 16,1 2-176-16,0-3 160 0,3 3-160 0,-3 4 128 15,5-6-128-15,1 0 128 0,2 2-128 0,0-2 128 16,0-1-128-16,1 3 128 0,0-2-128 0,0 2 128 15,2-3-128-15,-1 5 128 0,-1-2-128 0,2 1 160 16,-1 2-160-16,1 1 160 0,-1 1-160 0,1 2 192 16,-2-2-192-16,0 4 192 0,0 2-32 0,-1 1 0 15,0 5 0-15,-1 0 0 0,-3 4 32 0,0-1 16 0,-3 5 0 16,-1-2 0-16,-3 4-80 0,-1 0-128 16,-2-2 176-16,-3 1-176 0,-1-1 160 0,0-1-160 15,-2-3 128-15,0-1-128 0,1-2 0 0,-1-1 0 0,1-2 0 0,1-2 0 16,1 1 0-16,-1-3 0 0,3-4 0 0,0 0 0 15,1-3-144-15,0 0 144 16,0-1-192-16,6 1 192 0,-4-5-160 0,0 1 160 16,1-3-128-16,2-2 128 0,1 1 0 0,1 2-128 0,1-3 128 0,0 2 0 15,2-1 0-15,1 2 0 0,1-1 0 0,1 3 0 16,1-1 0-16,1-2 0 0,1 4 0 0,0-1 0 16,2 1 0-16,1-1 0 0,0 1 128 0,3 1-128 15,1 2 128-15,1 0-128 0,2-2 160 0,-2 2-160 16,3 2 624-16,0 0 16 0,-1-2 16 0,1 3 0 15,1-3-144-15,0-3-48 0,0 3 0 0,1-2 0 16,-1 2-272-16,-1-2-48 0,-1 0-16 0,-1-2 0 0,1 1-128 16,0 3 0-16,-2-4 0 0,0 2 0 0,1 0 0 0,-2 0 0 15,-2-2 0-15,0-1 0 16,-1 1-592-16,-1-3-160 0,2 1-16 0,-4-1-20912 16</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3:40:02.394"/>
    </inkml:context>
    <inkml:brush xml:id="br0">
      <inkml:brushProperty name="width" value="0.05292" units="cm"/>
      <inkml:brushProperty name="height" value="0.05292" units="cm"/>
      <inkml:brushProperty name="color" value="#FF0000"/>
    </inkml:brush>
  </inkml:definitions>
  <inkml:trace contextRef="#ctx0" brushRef="#br0">7073 7691 1839 0,'0'0'160'0,"0"0"-160"16,0 0 0-16,5 6 0 0,-5-6 6832 0,6 1 1328 0,1 1 272 0,1-2 48 16,0 3-5152-16,1-2-1040 0,1-1-208 0,2-1-32 15,1-2-1248-15,2 3-240 16,-1-2-48-16,2 2-16 0,-1 0-368 0,1-1-128 0,-1-2 0 0,-2 3 144 15,-2 0-144-15,0 0 128 0,-3 3-128 0,-8-3 128 16,0 0-128-16,0 0-272 0,0 0 64 0,0 0 16 16,0 0-2928-16,0 0-576 0</inkml:trace>
  <inkml:trace contextRef="#ctx0" brushRef="#br0" timeOffset="206.91">7134 7824 25743 0,'0'0'1136'0,"0"0"240"0,0 0-1104 0,4 6-272 16,-4-6 0-16,7 7 0 0,-7-7 2864 0,9 4 512 16,0 2 96-16,0-6 32 0,-1 3-1792 0,1-2-368 15,3-1-64-15,0-1 0 0,-2-2-640 0,1 3-128 16,1 0-32-16,-2 0 0 0,0 0-192 0,0-2-32 16,-1 2-16-16,0-2 0 0,-9 2-240 0,8 0 0 15,0 0 128-15,-2-2-128 16,-6 2-1584-16,0 0-352 0</inkml:trace>
  <inkml:trace contextRef="#ctx0" brushRef="#br0" timeOffset="1140.11">7837 7401 8287 0,'0'0'368'0,"0"0"80"0,0 0-448 0,0 0 0 16,0 0 0-16,0 0 0 0,-2-7 4480 0,-1 2 800 0,3 5 160 0,0 0 48 15,0 0-3120-15,0 0-608 0,-2-4-128 0,2 4-32 16,0 0-368-16,0 0-80 0,0 0 0 0,0 0-16 15,0 0-32-15,0 0 0 0,0 0 0 0,5 6 0 16,0 1-384-16,0 3-80 0,1 0 0 0,-1 3-16 16,0 4-240-16,2 0-64 0,0-2 0 0,3 9 0 15,-3 0-80-15,1 2-32 0,2-5 0 0,-3 1 0 16,-1-2 0-16,0-2 0 0,1 0 0 0,-2-1 0 0,-1-2-208 0,0 0 144 16,1-4-144-16,0-2 128 0,1-1-128 0,-3-3 0 15,-3-5 0-15,0 0 0 0,0 0-144 0,0 0 144 16,0 0-192-16,4-6 192 0,2-6-208 0,-4 1 64 15,-2-2 16-15,0-4 0 0,2 0 128 0,-4-2-160 16,-2-5 160-16,2 4-160 0,-1-3 160 0,0-1 0 16,0-2 0-16,0 0 0 0,-2 0 0 0,1 1-128 15,1 1 128-15,2-2 0 0,-1 4 0 0,2-2 0 16,2 3 0-16,-1 2 0 0,0-1 0 0,2-4 0 16,2 5 0-16,1-1 0 0,-1 6 0 0,0 1 0 15,-1-1 0-15,2 8 0 0,2-5 0 0,-2 2 0 16,-4 3 0-16,2-2 0 0,3 1 0 0,-7 7 0 15,4-6 0-15,-4 6 128 0,4-5-128 0,1 1 0 16,0 0 0-16,-1 1 128 0,-4 3 48 0,0 0 16 16,6-1 0-16,0-2 0 0,-2 0 96 0,1 0 32 15,-5 3 0-15,5-3 0 0,0 3-32 0,5-1 0 16,3-2 0-16,0 3 0 0,-1-3-96 0,3 2-32 0,6 1 0 16,3-3 0-16,1 3-32 0,1 0-128 0,0 0 192 15,2 0-64-15,-1 0-128 0,1 0 0 0,-4 0 0 0,3 0 128 16,0 3-128-16,-1-3 0 0,-1 1 0 0,-4 2 0 15,-1 1 0-15,2-1 0 0,-6 0 128 0,-3 0-128 16,-4 1 0-16,-1-1 0 0,-3 1-192 0,-5-4 192 31,1 6-1760-31,-1-6-224 0,-3 3-64 0,-7 1-11456 0,-1 0-2288 0</inkml:trace>
  <inkml:trace contextRef="#ctx0" brushRef="#br0" timeOffset="1792.02">8326 7331 3679 0,'0'0'320'0,"0"0"-320"16,0 0 0-16,0 0 0 0,0 0 6400 0,0 0 1200 15,0 0 240-15,-5 7 48 0,1-3-4240 0,4-4-832 16,0 0-192-16,0 0-16 0,-5 0-1440 0,5 0-272 16,0 0-64-16,-4-7-16 0,0 3-528 0,1 0-96 15,2-5-32-15,1 2 0 0,0 7-160 0,4-6 0 0,1-1 0 0,2 0 128 16,-1 0-128-16,2-2 0 0,-2 1 144 0,2-1-144 15,1 2 128-15,1 1-128 0,-1-1 128 0,0 3-128 16,3 0 144-16,-2-1-144 0,1 1 192 0,-1 1-192 16,1 3 160-16,-1 0-160 0,-1 3 128 0,-1 0-128 15,0-2 176-15,-1 4-48 0,-1-1-128 0,-2 4 192 16,-3 1-64-16,1 4-128 0,-2-2 176 0,-2 5-176 16,-2-3 160-16,1 4-160 0,-1 0 128 0,-2 0-128 15,0 0 0-15,-1 0 0 0,-1 1 128 0,2-1-128 0,-2 0 0 16,0-1 0-16,-1-2 0 0,1-1 0 0,0-2 0 0,0-2 0 15,1-2 0-15,0-1 0 0,2-2-144 0,0-1 144 16,-2-2 0-16,7-1 0 0,0 0-160 0,0 0 160 16,0 0-128-16,0 0 128 0,0 0-128 0,0 0 128 15,0-8-128-15,1 2 128 0,1-1 0 0,0 0 0 16,2 4 0-16,0-4-128 0,0 2 128 0,1-2 0 16,-1 3 0-16,3 0 0 0,-1 2 0 0,-6 2 0 15,8-2 0-15,1 2 128 0,0 0-128 0,1 2 0 16,-3-2 0-16,3 2 128 0,0 2 176 0,-1-1 32 15,-9-3 16-15,11 4 0 0,1 0-96 0,-2 1 0 16,-1-1-16-16,-1-1 0 0,0-2-240 0,0 1 128 16,0-2-128-16,-1 3 0 0,0-2 0 0,1 2 0 15,0-6 0-15,0 3 0 16,-2 0-640-16,2 0-192 0,1 0-16 0,-9 0-16 16,0 0-2976-16,0 0-608 0</inkml:trace>
  <inkml:trace contextRef="#ctx0" brushRef="#br0" timeOffset="2241.25">8677 7813 13823 0,'0'0'608'0,"0"0"128"0,0 0-592 0,0 0-144 15,-7 1 0-15,2 2 0 0,0-3 5312 0,-3 0 1040 16,-4 0 208-16,-1 0 32 0,-1 0-3920 0,-3 0-800 16,-8-3-144-16,-3 3-48 0,2 0-592 0,0 0-128 15,-1 0-32-15,-2 0 0 0,-4 3-320 0,0-3-64 16,-1 4-16-16,-1-4 0 0,-3 4-272 0,2-2-48 16,5 1-16-16,-2-2 0 0,-2 2-192 0,2 1 144 15,3 1-144-15,3-1 128 0,0 0-128 0,4-1 0 0,1 1 144 16,3 0-144-16,3 1 0 0,1 1 0 15,2-2 0-15,5-1 128 16,1 1-1776-16,1-2-336 0,0 0-80 0,6-2-18096 0</inkml:trace>
  <inkml:trace contextRef="#ctx0" brushRef="#br0" timeOffset="2975.44">8060 8084 2751 0,'15'-1'128'0,"-15"1"16"0,0 0-144 0,0 0 0 15,0 0 0-15,0 0 0 0,0 0 5072 0,0 0 992 16,0 0 192-16,0 0 32 0,0 0-2432 0,0 0-480 15,0 0-112-15,0 0 0 0,0 0-1184 0,0 0-224 0,-6 0-64 0,6 0 0 16,0 0-704-16,0 0-160 0,0 0-32 0,0 0 0 16,0 0-400-16,0 0-96 0,0 0-16 0,-1-7 0 15,-2 2-384-15,5 1 128 0,3-2-128 0,-1-1 0 16,-3-1 0-16,4-1 0 0,6 2 0 0,-2-2 0 16,-1 1 0-16,2 2 0 0,5 2 128 0,-1-3-128 15,1 5 0-15,0-5 0 0,2 3 144 0,0 4-144 16,2 0 0-16,-2 0 144 0,-2 4-144 0,1 0 0 15,0 1 192-15,-3 3-64 0,-3 1 0 0,1 2-128 0,-2 2 352 0,-1 0-32 16,-3 4-16-16,-1 3 0 0,-3-1 16 0,-1 2 16 16,-2 2 0-16,-5 0 0 0,-2 1-144 0,-1 2-16 15,-2-2-16-15,-1-1 0 0,-3-3-160 0,2-3 0 16,-1-4 0-16,1 0 0 0,-2 0 0 0,2-5 0 16,3-1 0-16,1-2 0 0,-1-4 0 0,2-1 0 15,9 0-176-15,0 0 176 0,-6-4-128 0,0 0 128 16,2-2-128-16,4-3 128 0,4-1-128 0,0 2 128 15,-1-1-128-15,2-1 128 0,0 3 0 0,3-1 0 16,1-1 0-16,3 5-128 0,-1-2 128 0,0-1 0 16,2 2 0-16,1 1 0 0,-1 3 0 0,1 1 0 15,0-3 0-15,1 3 128 0,-1 3-128 0,2-2 0 16,1 2 128-16,-1 1-128 0,-6-2 160 0,2 0-32 16,1 0-128-16,-1 1 192 0,-3 1-48 0,2-4-16 0,0 4 0 0,1-4 0 15,-3 0-128-15,2 0 0 16,-3 0 0-16,1-2 0 0,4 0 0 0,-4-1 0 15,-9 3 0-15,7-6 0 16,4-1-1072-16,-3 2-192 0,-5-4-32 0</inkml:trace>
  <inkml:trace contextRef="#ctx0" brushRef="#br0" timeOffset="58927.38">7687 9706 9215 0,'-3'0'400'0,"1"0"96"0,-2 0-496 0,0 0 0 15,1 0 0-15,1 0 0 0,-2 0 6016 0,2 0 1088 16,2 0 240-16,0 0 32 0,0 0-4688 0,0 0-960 15,0 0-176-15,0 0-32 0,0 0-640 0,0 0-128 16,0 0-32-16,9-4 0 0,2 1-160 0,2 2-48 16,0-2 0-16,3 3 0 0,-2 0-192 0,2 3-32 0,-2-2-16 0,2-1 0 15,-1 3-272-15,-1-1 128 16,-2 0-128-16,-3 0 0 0,0 1 0 0,0-2 0 16,-9-1 0-16,0 0-192 15,0 0-2432-15,4 7-496 0,0-1-80 0</inkml:trace>
  <inkml:trace contextRef="#ctx0" brushRef="#br0" timeOffset="59131.85">7701 9885 15663 0,'0'0'1392'0,"0"0"-1120"0,0 0-272 0,6 7 0 0,-6-7 4432 0,6 3 832 0,1 0 176 0,0 1 16 15,1-1-2800-15,1-1-560 0,1 0-112 0,0-2-32 16,-1 0-1088-16,2 0-224 0,1 0-32 0,1 0-16 0,-2 0-400 0,1 0-192 15,-1-2 160-15,1 0-160 0,1 2 0 0,-3-3 0 16,-2 3 0-16,2-1 0 16,5 1-3136-16,-5-3-688 0</inkml:trace>
  <inkml:trace contextRef="#ctx0" brushRef="#br0" timeOffset="59684.73">8359 9542 14735 0,'0'0'640'0,"0"0"160"0,0 0-640 0,0 0-160 15,0 0 0-15,0 0 0 0,0 0 5760 0,0 0 1104 16,0 0 240-16,0 0 32 0,0 0-4576 0,0 0-896 16,0 0-192-16,0 0-48 0,8 0-688 0,-2 0-144 15,-6 0-16-15,7 0-16 0,2-3-240 0,-1 3-64 16,-2 0 0-16,2 0 0 0,5 0-256 0,0 0 128 0,0 0-128 0,-2 0 0 16,-3 3 0-16,2-3-176 15,3 2 0-15,-4 0-14160 0,-9-2-2816 0</inkml:trace>
  <inkml:trace contextRef="#ctx0" brushRef="#br0" timeOffset="60598.6">8727 9434 16527 0,'0'0'720'0,"0"0"176"0,0 0-720 0,0 0-176 0,0 0 0 0,0 0 0 15,0 0 2704-15,0 0 512 16,0 0 112-16,0 0 0 0,0 0-832 0,0 0-192 0,0 0-16 0,0 0-16 16,-3 4-800-16,3 3-144 0,1-1-48 0,-1 2 0 15,-1 2-464-15,2 0-112 0,2-1 0 0,1 2-16 16,0 2-208-16,1 4-32 0,2-2-16 0,-2 0 0 15,0 2-96-15,2 1-16 0,1-1 0 0,-1 3 0 16,0-3 0-16,0 0-16 0,-1 0 0 0,1-1 0 16,-2-2-144-16,0-1-32 0,-1 0 0 0,1 0 0 0,1-2-128 0,-1-2 0 15,-1-5 0-15,-4-4 0 0,5 4 0 0,-5-4 0 16,0 0-176-16,0 0 176 0,8 3-192 0,-8-3 64 16,6-3 0-16,1-4 0 0,-2-1 128 0,0-1-208 15,1-4 80-15,-2 0 128 0,-3-1-176 0,1-2 176 16,1-4-128-16,-2 2 128 0,-2-4 0 0,0 1-160 15,1-3 160-15,-2-2 0 0,0 4-144 0,-2-4 144 16,0 1 0-16,0-1-144 0,0-3 144 0,0 4 0 16,-1-1-144-16,2 3 144 0,1 2-272 0,-1-1 16 15,0 1 0-15,1-2 0 0,-1 3 256 0,2 0-160 16,0 3 160-16,-1-6-128 0,1 3 128 0,1 4 0 16,1 2 0-16,2 1 0 0,-2 4 0 0,2 1 0 15,1 1 128-15,1 5-128 0,-5 2 128 0,7-4-128 16,2 0 160-16,-1 1-160 0,-2 3 192 0,3 0-64 15,2 3-128-15,-1-2 192 0,-2-1-64 0,1 3-128 16,0 1 176-16,2-2-176 0,-2 1 0 0,0-2 0 16,-1-1 0-16,3 3 0 0,-1-3 144 0,-1 0-144 15,-9 0 0-15,11-3 144 0,1-1 0 0,-1 0 0 16,0-1 0-16,1 1 0 0,3 0-272 0,0-2-64 0,-2-1-16 16,0 3 0-16,1-1 208 0,1-2 0 0,-1 4 0 0,-1-4 0 15,-4 3 0-15,2-1 0 0,1 3 0 16,-2 0 0-1,-2 4-1472-15,0-2-208 0,0 2-48 0,-2 3-17072 0</inkml:trace>
  <inkml:trace contextRef="#ctx0" brushRef="#br0" timeOffset="61366.64">9069 9378 15663 0,'14'0'688'0,"-14"0"144"0,0 0-656 0,0 0-176 0,0 0 0 0,0 0 0 16,0 0 5008-16,0 0 976 0,0 0 192 0,0 0 32 16,0 0-4000-16,0 0-800 0,0 0-176 0,0 0-16 15,7-6-624-15,-7 6-112 0,0-7-32 0,0 7 0 0,1-5-256 0,0 1-48 16,0-3-16-16,3 1 0 0,2 2-128 0,-2-3 0 16,-1 3 144-16,3-2-144 0,3-1 0 0,-3 1 0 15,-2-1 0-15,-4 7 128 0,0 0-128 0,6-6 0 16,3-1 0-16,-1 4 0 0,-8 3 0 0,9-1 144 15,1 1-144-15,-1 0 0 0,-1 4 208 0,0-1-64 16,0 1-16-16,0 2 0 0,-2 3 16 0,1-1 0 16,-2 3 0-16,0 2 0 0,1 2 0 0,-4 3 0 15,-3 1 0-15,0 2 0 0,-1 1-144 0,-4 2 160 16,-3 0-160-16,0-1 160 0,-1 3-160 0,0 1 0 16,-2-4 0-16,3-6 0 0,0 0-128 0,-2-1-16 15,1-3 0-15,-2 0 0 0,0-5-208 0,2 1-32 16,2-2-16-16,-1-3 0 0,-2-2 48 0,5-4 16 15,6 2 0-15,-3-7 0 0,-1 0 16 0,4-3 0 16,5 1 0-16,2-4 0 0,-1 1 96 0,2-4 32 16,1 3 0-16,3 0 0 0,4 3 192 0,-2-1 0 15,-3-1 0-15,1 4-144 0,2-1 144 0,-1 3 0 16,-2 2 0-16,-1 0 0 0,2 4 320 0,0 0 0 0,-2 0 0 0,1 1 0 16,-2 2 96-16,0 1 16 0,0 1 0 0,-1-1 0 15,0 2-208-15,0 1-32 0,0 0-16 0,-2-1 0 16,-1-2-176-16,1 3 0 0,-6-7 0 0,5 3 128 15,-5-3-128-15,5 7 0 0,-5-7 0 0,0 0 0 16,0 0-1648-16,0 0-256 0,0 0-48 16</inkml:trace>
  <inkml:trace contextRef="#ctx0" brushRef="#br0" timeOffset="61849.59">9395 9926 15663 0,'0'0'1392'0,"0"0"-1120"0,-8 5-272 0,-1-4 0 15,-3 2 3744-15,-1-3 688 0,-3 2 144 0,-2 0 32 16,-5-2-2592-16,-1 2-512 0,-4-2-96 0,-2 0-32 16,-4 4-288-16,-1-1-48 0,-2 1-16 0,3 2 0 0,1-2-112 0,0 1-16 15,-1 3-16-15,0-1 0 0,-1-1-320 0,1 1-64 16,0-4-16-16,1 3 0 0,0-2-288 0,1 0-48 16,-1 1-16-16,3-3 0 0,3-2-128 0,3 2 0 15,1 1 0-15,4-2 128 0,2 2-128 0,4-3 0 16,3 0-192-16,3 0 192 15,0 0-3440-15,7 0-560 0</inkml:trace>
  <inkml:trace contextRef="#ctx0" brushRef="#br0" timeOffset="62833.35">8868 10341 11967 0,'0'0'1072'0,"0"0"-864"16,0 0-208-16,-5 6 0 0,5-6 5952 0,-8 4 1136 16,2-1 224-16,6-3 48 0,-7 4-4384 0,7-4-880 15,-7 2-176-15,1-2-48 0,6 0-912 0,-7 0-192 16,1-2-48-16,1-2 0 0,1-3-416 0,4 7-96 16,-3-6-16-16,2-1 0 0,-1 1-192 0,2-4 0 15,2 3 0-15,0-3 0 0,1 0 0 0,1 1 128 0,0 1-128 0,2 1 0 16,1-2 0-16,1 3 0 0,0-2 0 0,1 1 0 15,0 1 128-15,4-3-128 0,0 5 0 0,0 1 144 16,-1 3-144-16,0 0 0 0,1 3 144 0,-1 1-144 16,-3 2 128-16,0 3-128 0,0-1 160 0,0 5-160 15,-1 0 192-15,-1 3-64 0,-3-2-128 0,-2 3 192 16,1 3-192-16,-2 0 0 0,-2-3 0 0,0 5 0 16,-2-1 160-16,-1 1-16 0,-1 2 0 0,-2-3 0 0,-1 1-144 0,1 2 0 15,-1-5 0-15,-1 1 0 0,-1-3 0 16,1 0 0-16,0-3 0 0,1 0 0 0,2-1 0 0,-2-4 0 15,0-1 0-15,0-2 0 0,0-1-192 0,3-1 192 16,5-4-160-16,-7 0 160 0,1-2-208 0,-1-2 48 16,2 0 16-16,0-3 0 0,1-2 16 0,-1-1 0 15,1-3 0-15,1 2 0 0,1 2-64 0,0-2-16 16,2 2 0-16,2 3 0 0,0-2 16 0,2 1 16 16,0-2 0-16,1 3 0 0,2 2 176 0,1-3 0 15,0 1 0-15,2 2 0 0,0 0 0 0,2 1 0 16,0 0 160-16,1 2-160 0,0 1 512 0,2 1 0 15,0 2 0-15,1 0 0 0,-2-2 48 0,0 2 16 16,0-1 0-16,3 0 0 0,3 0-224 0,-1 2-32 16,1-4-16-16,0 3 0 0,-1-6-304 0,1 3 128 15,0-4-128-15,0 2 0 0,1 0 0 0,-1 0 0 16,-3-2 0-16,1-3 0 0,1 2 0 0,-2-2 0 16,0 1 0-16,-1 2 0 0,-2-3-128 0,0 1 128 15,-1-2-208-15,-1-1 80 16,-1-2-1616-16,-2 2-320 0,-1-1-64 0,-2-1-18992 0</inkml:trace>
  <inkml:trace contextRef="#ctx0" brushRef="#br0" timeOffset="71310.85">7113 11789 9215 0,'0'0'816'0,"0"0"-656"15,0 0-160-15,0 0 0 0,0 0 3824 0,0 0 720 16,0 0 160-16,0 0 32 0,0 0-1728 0,0 0-352 15,0 0-64-15,0 0-16 0,0 0-1008 0,0 0-208 16,0 0-32-16,7 3-16 0,2-2-576 0,0 2-112 16,0-3-32-16,2 2 0 0,1 0-224 0,-1-2-48 15,1 0-16-15,0 0 0 0,1 0-304 0,0 0 160 16,0 0-160-16,-2 0 128 0,-2 0-128 0,0 0 0 0,0-2 0 0,-1 2 0 31,-8 0-1296-31,0 0-240 0,7 0-64 0,-7 0-16192 0</inkml:trace>
  <inkml:trace contextRef="#ctx0" brushRef="#br0" timeOffset="71523.69">7192 11936 27759 0,'0'0'1216'0,"0"0"272"0,8 0-1184 0,1 0-304 0,-1 0 0 0,1-3 0 0,1 2 2048 15,1-2 368-15,-2 1 64 0,1 0 16 0,1 0-1216 0,-1-1-256 16,0 3-32-16,-1 3-16 0,-1-3-592 0,-1 0-112 16,0 0-16-16,-7 0-16 0,7-3-240 0,-7 3 0 15,0 0 128-15,0 0-12320 16,0 0-2464-16</inkml:trace>
  <inkml:trace contextRef="#ctx0" brushRef="#br0" timeOffset="73774.89">3189 11707 7359 0,'0'0'656'0,"0"0"-528"0,0 0-128 0,0 0 0 16,-6 2 4736-16,6-2 928 0,-5 7 176 0,-1 1 48 15,-1 1-2768-15,-1 1-560 0,-1 2-96 0,1-1-32 16,1 2-1072-16,-1 1-208 0,-4-1-64 0,2 3 0 16,2 1-304-16,0 3-64 0,-1-3-16 0,1 2 0 0,0 1-64 15,2 1 0-15,1-1-16 0,1 1 0 0,1-2-176 0,2 1-48 16,-1-1 0-16,5 1 0 0,2-5-144 0,1-2-16 15,-1 2-16-15,3-2 0 16,2-2-224-16,3 2 0 0,0-3 0 0,4 1 0 0,4-2-272 0,3-1-112 16,3 1 0-16,1-2-16 15,-2-1-1920-15,2 1-384 0,0-3-80 0</inkml:trace>
  <inkml:trace contextRef="#ctx0" brushRef="#br0" timeOffset="74174.03">3424 11839 11055 0,'0'0'976'0,"0"0"-784"0,0 0-192 0,0 0 0 16,0 0 3776-16,0 0 720 15,0 0 144-15,0 0 32 0,0 0-2304 0,0 0-464 16,0 0-96-16,0 0-16 0,0 0-816 0,0 0-160 16,0 0-48-16,0 0 0 0,0 0-336 0,0 0-80 0,0 0-16 0,0 0 0 15,0 0 48-15,0 0 0 0,0 0 0 0,0 0 0 16,0 0 64-16,5 1 0 0,0 2 16 0,2 1 0 16,-1 1 112-16,2-1 32 0,0 3 0 0,0 2 0 15,0-3-48-15,1 5-16 0,3-1 0 0,0 3 0 16,-2 0-352-16,-1 2-192 0,0-2 192 0,1 0-192 15,-1 0 304-15,0 0-48 0,-3-2-16 0,2-1 0 16,2 2-240-16,-1-4 0 0,0 1 0 0,0-2 0 16,-1-3 0-16,-2-1-128 0,4 0 128 0,-1-3-160 15,-1 0-224-15,-1 0-32 0,1-3-16 0,0 0 0 16,0 0-1872-16,0-1-368 0,-2 0-80 0,1 1-14400 16</inkml:trace>
  <inkml:trace contextRef="#ctx0" brushRef="#br0" timeOffset="74376.92">3586 11835 18431 0,'0'0'816'0,"0"0"160"0,-6 4-784 0,0 3-192 16,1-1 0-16,-1 1 0 0,-1 3 5312 0,-1 1 1008 16,0-2 208-16,1 1 32 0,-3 1-4320 0,3-1-848 15,-1 3-176-15,0 0-48 0,-1-2-592 0,1 1-128 16,1 2-32-16,2-2 0 0,0-4-224 0,1 2-64 15,1 2 0-15,2-2 0 0,0-3-128 0,1 1 0 16,0-8 0-16,1 6 128 0,2 1-320 0,-3-7-80 16,6 5-16-16,2-3 0 0,1-2-2864 0,0-4-576 0</inkml:trace>
  <inkml:trace contextRef="#ctx0" brushRef="#br0" timeOffset="74826.95">3808 11649 16575 0,'0'0'1472'0,"0"0"-1168"15,0 0-304-15,0 0 0 0,0 0 4016 0,0 0 736 16,0 0 160-16,0 0 16 0,0 0-2688 0,0 0-560 15,0 0-96-15,0 0-32 0,0 0-640 0,0 0-128 16,0 0-16-16,0 0-16 0,6 7-272 0,2-1-48 0,1-2-16 0,-2 5 0 16,-7-9 80-16,9 11 16 0,1-1 0 0,1 1 0 15,1-2 48-15,-1 4 16 16,3 1 0-16,-1 2 0 0,0 1-48 0,0 0 0 16,-1 0 0-16,-2 3 0 0,-1 0-80 0,2-1-32 15,-2 5 0-15,0-2 0 0,-2-1-160 0,-2 3-16 0,-3-2-16 0,1-1 0 16,-3-2-224-16,-1 2 176 15,-2 2-176-15,-2-4 160 0,-2-2-160 0,0-4 0 0,-1 2 0 16,-2-2 0-16,-1-3 0 0,3 0 0 0,0-4 0 16,-1 1 0-16,0-3-176 0,-1 1 176 0,0-4-128 0,1 2 128 15,-2-1-128-15,1 0 128 0,2-2-128 0,1 0 128 16,7 0-160-16,0 0 160 0,0 0-192 0,0 0 192 16,0 0-544-16,0-7 0 15,3 1 0-15,2-1 0 0,3 0-1920 0,3 1-384 16,0-1-80-16</inkml:trace>
  <inkml:trace contextRef="#ctx0" brushRef="#br0" timeOffset="77476.73">3289 9768 3679 0,'0'0'160'0,"0"0"32"0,0 0-192 0,0-6 0 16,0 6 0-16,1-7 0 0,-1 7 4816 0,0 0 928 0,0 0 176 0,0 0 32 15,0 0-2880-15,0 0-592 0,0 0-112 0,0 0-32 16,0 0-432-16,0 0-96 0,0 0-16 0,4 7 0 15,0-1-896-15,-1 4-176 0,-2-3-32 0,0 3-16 16,1 0-336-16,-1 3-64 0,-1-2-16 0,1 4 0 16,1-4-64-16,-1 2 0 0,0 0-16 0,1-2 0 0,-1-1-48 0,0-1-128 15,-1-9 192-15,4 7-64 0,1-1 0 0,1 2 0 16,0-5 0-16,2 1 0 0,0-4-128 0,0 2 0 16,1-2 0-16,1-2 0 0,1 0 0 0,-1-3 0 15,1 1 0-15,-2 0-176 0,-1-2 176 0,0-1 0 16,0 1 0-16,-2-4-128 0,1 3 128 0,-1-3-208 15,-1 0 80-15,1 1 128 0,-2 1-208 0,0-1 80 16,-2-2 128-16,1 2-208 0,-2 1 208 0,0-1 0 16,1 3-160-16,-2-2 160 0,0 1 0 0,0 1 0 15,0 6 0-15,0 0 0 0,0 0 0 0,0 0 0 16,0 0 0-16,0 0 0 0,0 0 0 0,0 0 128 16,0 0 0-16,1 7 0 0,-1 4 176 0,1 5 16 15,-1 1 16-15,0 2 0 0,2 1 176 0,-1 4 48 16,-1 2 0-16,1-3 0 0,-1 3 80 0,2 2 32 15,-1-2 0-15,0 0 0 0,0 2-96 0,1-2-32 16,-1 2 0-16,0-5 0 0,1 2-288 0,-1-4-64 16,0 1-16-16,1-3 0 0,-2 0-176 0,1-6 0 15,-1-2 0-15,0-2 128 0,0 0-128 0,0-9 0 16,0 0 0-16,0 0 0 0,-4 4-128 0,4-4 128 0,-8 1-160 0,-1-2 160 16,0-5-272-16,1-1 32 0,0-3 16 0,0 0 0 31,-1 0-1184-31,1-3-256 0,0-3-32 0,2 2-16 15,1 1-1056-15,1-1-224 0,2 0-32 0,2-2-13936 0</inkml:trace>
  <inkml:trace contextRef="#ctx0" brushRef="#br0" timeOffset="77795.78">3721 9643 10127 0,'0'0'448'0,"0"0"96"0,0 0-544 0,0 0 0 16,0 0 0-16,0 0 0 0,0-7 4128 0,0 7 720 15,4-4 144-15,-4 4 16 0,0 0-2608 0,0 0-528 16,0 0-96-16,0 0-32 0,0 0-192 0,0 0-32 16,8 0-16-16,-8 0 0 0,8 4-176 0,0 3-48 15,0 2 0-15,1 0 0 0,1 2-352 0,-1-1-80 16,1 3-16-16,-1 3 0 0,1 1-272 0,1 0-64 15,-1 0-16-15,1 3 0 0,-1 0-144 0,-1 3-16 16,-2 0-16-16,-1 1 0 0,0-1-144 0,-2 0-32 16,-2-2 0-16,-1 1 0 0,-1-1-128 0,-1-1 0 15,-1-5 0-15,-4 0 0 0,0-2 0 0,-1-3 0 16,-1-1-144-16,-1-1 144 16,-1 1-1216-16,-1-2-128 0,1-3-16 0,-2-4-12784 0,-1 0-2544 0</inkml:trace>
  <inkml:trace contextRef="#ctx0" brushRef="#br0" timeOffset="78086.98">3036 9918 4607 0,'0'0'400'0,"0"0"-400"16,0 0 0-16,0 0 0 0,0 0 2368 0,0 0 384 15,0 0 64-15,0 0 32 0,0 0-2224 0,0 0-448 16,-2-9-176-16,-1-2 128 16,3 11-528-16,0 0-112 0,-1-9-32 0,-1 1 0 15,2 2-288-15,0 6-48 0,-1-7-16 0,0 0 0 0,1 1 592 0,0-1 112 16,0 1 32-16,0-1 0 0,-2-1 160 0,2 2 0 15,0 6 0-15</inkml:trace>
  <inkml:trace contextRef="#ctx0" brushRef="#br0" timeOffset="78361.39">3069 9628 28223 0,'0'0'1248'0,"0"0"256"0,0 0-1200 0,0 0-304 0,0 0 0 0,0 0 0 16,-3 7 2752-16,1 1 512 0,-1 1 80 0,0 4 32 15,1 0-1456-15,-1 1-272 0,-1 2-64 0,-1 4-16 16,0-3-752-16,0 4-160 0,-1 1-16 0,1 2-16 16,0-3-240-16,0 1-64 0,-1 1 0 0,2 0 0 15,2-2-112-15,-1 2-16 0,2-3-16 0,1 0 0 16,1-1 32-16,2 2 16 0,-1-1 0 0,2-1 0 0,2-2 0 0,0 0 0 16,2-1 0-16,0-1 0 0,1-2-224 0,2 0 176 15,0-4-176-15,1 1 160 16,0 0-160-16,0-5 0 0,-1 0 0 0,3-4 0 15,-1 2-960-15,0-3-80 0,0-3-16 0,1 2 0 16,3-4-2272-16,-1 1-448 0</inkml:trace>
  <inkml:trace contextRef="#ctx0" brushRef="#br0" timeOffset="107463.98">8164 11632 7359 0,'0'0'320'0,"0"0"80"0,0 0-400 0,0 0 0 16,0 0 0-16,0 0 0 0,0 0 5088 0,0 0 928 15,0 0 192-15,0 0 48 0,0 0-4352 0,0 0-880 16,0 0-160-16,0 0-32 0,0 0-576 0,0 0-128 16,0 0 0-16,-4-6-128 0,1-1 464 0,2 4-16 15,1 3 0-15,0 0 0 0,0-6 352 0,0 6 64 16,0 0 16-16,0 0 0 0,0 0-192 0,0 0-48 16,2-4 0-16,1-3 0 0,0 1-352 0,-1 2-80 15,-2 4-16-15,0 0 0 0,5-7-192 0,2 2 144 16,0 1-144-16,-1-2 128 0,1 2-128 0,1 0 0 0,-1-1 0 0,1 1 0 15,0 1 128-15,1 2-128 16,0-2 128-16,1 0-128 0,-1 6 176 0,0-3-48 0,0 0-128 0,0 3 192 16,-1-2 240-16,3 2 32 0,-1 1 16 0,1 1 0 15,-1 0 64-15,-1 4 16 0,0-2 0 0,1 3 0 16,-1-3-96-16,-1 2-16 0,-1 1 0 0,0 1 0 16,0-2-64-16,-2 2-32 0,0-2 0 0,-1 4 0 15,0 0 32-15,-2 1 16 0,1-1 0 0,0 2 0 0,-2 0-128 16,0 1-16-16,-1-1-16 0,0 0 0 0,0 0-112 0,-1 0 0 15,0 2-128-15,-1-2 192 0,0 1-192 0,-1-3 144 16,1 0-144-16,-2 1 128 0,-2-1-128 0,1 0 0 16,0 0 0-16,0 1 0 0,-1-1 128 0,0-3-128 15,-1 1 0-15,1-2 128 0,-2-1-128 0,-1 1 0 16,-2-3 0-16,2-2 0 0,0 3 0 0,-2-5 0 16,0 2 0-16,-1-1 0 0,-1-2 0 0,0 2 0 15,1-3 0-15,-1 3 0 0,0-3-128 0,1 0 128 16,1-3 0-16,1-1 0 0,-1 1 0 0,2 1 0 15,0 0 0-15,0-1 0 0,0-3-144 0,0 0 144 16,-1 2 0-16,3 0 0 0,-1-3 0 0,1 2 0 16,1 0 0-16,-1-2 0 0,1-2 0 0,0 3 0 15,2-5 0-15,0 2 0 0,1-2 0 0,-1 1-128 16,1 1 128-16,0-2 0 0,1 1 0 0,-1-3 0 16,1 4 0-16,0-4 0 0,1-2 0 0,0 2 0 15,1 0 0-15,-2 2 0 0,1-2 0 0,0 4 0 16,-2-4 0-16,3 3 0 0,1 0 0 0,1 3 0 15,-1-4 0-15,0 2 0 0,1-2 0 0,0 2 0 0,0-1 0 0,1 1 0 16,1 1 0-16,2-1 0 0,-1 2 0 0,0-1 0 16,2-1 0-16,-1 0 128 0,2 4-128 15,-1-5 0-15,2 1 0 0,0 1 0 0,-1 3 128 0,0 1-128 16,-2-2 0-16,1 2 0 0,1 1 128 0,-8 3-128 16,6-4 0-16,-6 4 0 0,7-2 128 0,-7 2-128 15,6-2 0-15,-6 2 0 0,7-2 0 0,-7 2 0 16,6-4-1408-16,1 1-336 0,-2-3-64 0</inkml:trace>
  <inkml:trace contextRef="#ctx0" brushRef="#br0" timeOffset="118423.56">7052 13821 11055 0,'0'0'480'0,"0"0"112"0,0 0-464 0,0 0-128 16,0 0 0-16,0 0 0 0,0 0 4672 0,0 0 896 15,0 0 192-15,0 0 48 0,0 0-3344 0,6 0-672 16,2 2-128-16,-1-2-16 0,-7 0-672 0,7 1-128 15,1 2-16-15,2-3-16 0,-1 3-112 0,1-3-32 16,1 0 0-16,0 0 0 0,1-3-288 0,1 3-64 16,0 0-16-16,1 0 0 0,-1-4-176 0,0 4-128 15,0 0 192-15,0 0-192 0,-1 0 128 0,-1 0-128 16,0 1 0-16,-2 2 0 16,-9-3-704-16,7 3-240 0,-7-3-48 0,0 0-17888 0</inkml:trace>
  <inkml:trace contextRef="#ctx0" brushRef="#br0" timeOffset="118683.6">7166 14004 4607 0,'0'0'400'0,"0"0"-400"0,0 0 0 0,5 4 0 15,-5-4 7024-15,6 5 1312 0,1 2 272 0,-7-7 48 16,8 4-5328-16,-8-4-1056 0,8 2-224 0,-8-2-32 15,0 0-1248-15,10 1-240 0,1-1-48 0,-1 0-16 16,-1-1-256-16,0-1-48 0,-1 2-16 0,1-3 0 0,1 2-16 0,-3 1 0 16,1-6 0-16,0 5 0 0,0-2 96 0,0 3 16 15,-2-3 0-15,-6 3 0 0,6-3-240 0,-6 3 0 16,6-4 0-16,-6 4-160 0,0 0 160 0,6-3-128 16,-6 3 128-16,0 0-128 15,3-6-3312-15,-3 6-656 0</inkml:trace>
  <inkml:trace contextRef="#ctx0" brushRef="#br0" timeOffset="120891.27">7853 13551 6447 0,'0'0'272'0,"0"0"80"0,0 0-352 0,0 0 0 16,0 0 0-16,0 0 0 0,0 0 3824 0,0 0 688 15,0 0 144-15,0 0 16 0,0 0-1472 0,0 0-320 0,0 0-48 0,0 0-16 16,0 0-640-16,0 0-144 0,0 0-32 0,5 9 0 15,1-1-720-15,-4 1-128 0,2 1-48 0,-1 1 0 16,-2 1-352-16,3-2-80 0,-3 1-16 0,3 2 0 16,-1 1-208-16,1 2-32 0,-2-3-16 0,2 0 0 15,-1-2-160-15,2 2-48 0,-1 0 0 0,0-3 0 16,1 3-192-16,1-2 176 0,-4-2-176 0,2 1 160 16,0-3-160-16,0 2 0 0,0-4 0 0,-4-5 0 15,0 0 0-15,0 0-224 0,0 0 48 0,0 0 16 0,8 0 160 0,-8 0 0 16,8-1 0-16,-2-3 128 0,-1-5-128 0,1 2 0 15,-1-3-176-15,-2 1 176 0,-1-4-160 0,1 0 160 16,-2-2-160-16,0-1 160 0,-1-1-128 0,0 0 128 16,-1-2 0-16,0-1-144 0,-1-1 144 0,0-1 0 15,-2-2-144-15,1 1 144 0,2-1 0 0,-2 1 0 16,1 0-144-16,-1 0 144 0,2 2 0 0,0-1 0 16,-1 2 0-16,0 3 0 0,2-3 0 0,-2 3 0 15,1 0 0-15,1 4 0 0,0 3 0 0,1-1 0 16,1 2 0-16,-1 0 0 0,0 5 0 0,-1 4 0 15,5-4 0-15,-5 4 0 0,0 0 128 0,0 0-128 16,0 0 0-16,8-3 144 0,0 1-144 0,0 0 0 16,0 2 144-16,0 0-144 0,0 0 0 0,1 0 128 15,1-2-128-15,2 2 0 0,0-2 0 0,1 0 128 16,3 2-128-16,1-3 0 0,1 2 0 0,3-2 0 16,0 1 0-16,1-2 0 0,2 0 0 0,-1 1 0 15,1-1 0-15,-1-2 0 0,1 2 0 0,-2-1 0 0,-2-2 0 0,-2 0 0 16,-1 4 0-16,-1-1 0 0,-2 1 0 0,-2-1 0 15,-1 1 0-15,-2 3 0 0,-1 0 0 0,-8 0 0 16,0 0 0-16,0 0-192 0,0 0 32 0,1 7 0 31,-2 0-3200-31,-2-1-640 0</inkml:trace>
  <inkml:trace contextRef="#ctx0" brushRef="#br0" timeOffset="121557.59">8217 13551 9215 0,'0'0'816'0,"0"0"-656"16,0 0-160-16,0 0 0 0,0 0 5120 0,0 0 976 15,0 0 208-15,0 0 32 0,0 0-3520 0,0 0-704 16,0 0-128-16,-5-3-48 0,5 3-1040 0,0 0-192 0,-1-4-64 0,-1 0 0 16,2 4-224-16,2-6-48 0,0-1-16 0,-2 7 0 15,6-6-160-15,0 2-16 0,1-3-16 0,1 1 0 16,-2 0-32-16,2 2-128 0,1-2 192 0,2 2-64 15,-1-3-128-15,1 3 192 0,-1-1-192 0,1 1 192 16,-1 0-192-16,0 2 160 0,1-1-160 0,-3 2 160 16,0 1-160-16,-8 0 128 0,8 1-128 0,-8-1 128 0,7 3-128 15,0 3 160-15,-7-6-160 0,4 9 160 0,-2 2-160 0,-2-1 160 16,-1 0-160-16,-3 0 160 0,0 3-160 0,-1 0 0 16,-1 0 0-16,-1 0 128 0,-1-2-128 0,0 2 0 15,-1 0 0-15,0-2 0 0,2-5 0 0,2 1 0 16,0 1 0-16,1-2 0 0,4-6 0 0,0 0 0 15,0 0 0-15,0 0 0 0,0 0 0 0,0 0 0 16,0 0 0-16,0 0 0 0,0 0 0 0,0 0 192 16,0 0-64-16,0 0 0 0,9 3 48 0,0-3 0 15,0 2 0-15,-1-2 0 0,3 2-32 0,-1-2 0 16,-1 2 0-16,2-2 0 0,-1 0-144 0,1 2 0 16,-1 0 144-16,-2 1-144 0,1 1 128 0,-1-2-128 15,-1 5 128-15,-7-7-128 0,6 4 192 0,-2 2-16 16,-4-6-16-16,2 11 0 0,-4-2 80 0,0 2 16 15,-2-1 0-15,-3-1 0 0,-1 2-256 0,0-2 0 16,-1-1 0-16,-1 1 0 0,-1-3 0 0,0 1-128 16,-3 0-16-16,1-4 0 0,0 0 144 0,0-2 0 15,0-1 0-15,0 0 128 0,1 0-128 0,0-1 0 0,1-4 0 16,1 1 0 0,1 1-928-16,1-1-208 0,2 0-32 0,6 4-12448 0,-3-6-2480 15</inkml:trace>
  <inkml:trace contextRef="#ctx0" brushRef="#br0" timeOffset="121905.85">8588 14014 7359 0,'0'0'656'0,"0"0"-528"16,0 0-128-16,0 0 0 0,0 0 5104 0,0 0 976 15,0 0 208-15,0 0 48 0,-11 3-3296 0,1 0-656 16,-2-3-128-16,-1 1-16 0,-1-1-864 0,-3 3-160 16,-2-3-48-16,0 2 0 0,-4-1-320 0,0-1-64 15,-3 3-16-15,-3-3 0 0,-1 3-304 0,-2-2-64 16,1-1-16-16,-1 0 0 0,0 3-256 0,0-3-128 15,2 2 128-15,1 0-128 0,0-2 0 0,3 0 0 16,4 0 0-16,2 0 0 0,1 0 224 0,0 0-32 16,4 0-16-16,3 0 0 0,1 0-48 0,4 2-128 15,0-2 192-15,7 0-64 16,0 0-704-16,0 0-160 0,0 0-32 0,0 0-12928 16,0 0-2608-16</inkml:trace>
  <inkml:trace contextRef="#ctx0" brushRef="#br0" timeOffset="122512.05">8009 14393 9215 0,'0'0'816'0,"0"0"-656"15,0 0-160-15,0 0 0 0,0 0 3776 0,0 0 704 16,0 0 160-16,0 0 32 0,3-7-1984 0,-3 7-400 16,-2-4-80-16,2 4-16 0,-1-6-544 0,1 6-112 15,-3-5-32-15,1 1 0 0,-1-3-432 0,3 7-96 16,-2-4-16-16,-1 0 0 0,0-1-384 0,3 5-96 15,0-6-16-15,-1-1 0 0,0 3-160 0,1 4-48 16,2-7 0-16,1 4 0 0,-2-4-80 0,3 0-32 16,1 1 0-16,2 2 0 0,0-3-144 0,0 2 160 15,3 1-160-15,0 0 160 0,1 0-160 0,0-1 128 16,1 1-128-16,0 2 128 0,0 0-128 0,1 2 192 16,0 0-192-16,-1 2 192 0,-1 0-64 0,1 2 0 0,-1 3 0 0,-2-2 0 15,-1 0 48-15,-2 4 0 0,1 2 0 0,-2 2 0 16,-1 3 0-16,-3 1 0 0,-1 2 0 0,-2 2 0 15,-4 2-176-15,1 1 128 0,-1 1-128 0,-4-1 128 16,0-3-128-16,0 2 0 0,-1 0 0 0,1-2 0 16,-2-2 0-16,1-2 0 0,2-1 0 0,0-2 0 15,0-2 0-15,2-1 0 0,2-2 0 0,1-1 0 16,1-2-160-16,3-6 160 0,0 0 0 0,0 0-144 16,0 0 144-16,0 0 0 0,0 0 0 0,0 0 0 0,10 0 0 0,-1 0 0 15,1-2 0-15,1 0-128 0,2 0 128 0,1-2 0 16,1-3 0-16,0 5-128 0,1-2 128 0,1 0 0 15,0-3 0-15,-1 5 0 0,0-2 128 0,-1 1 0 16,1-1 0-16,-3 1 0 0,0 0-128 0,0 3 144 16,-1-3-144-16,-1 3 160 15,-2-1-480-15,-3-2-112 0,-6 3-16 0</inkml:trace>
  <inkml:trace contextRef="#ctx0" brushRef="#br0" timeOffset="123759.36">3349 13834 18943 0,'0'0'832'0,"0"0"192"0,0 0-832 0,0 0-192 16,0 0 0-16,0 0 0 0,-2-3 2576 0,2 3 480 16,0 0 80-16,0 0 32 0,0 0-960 0,0 0-192 15,0 0-32-15,0 0-16 0,0 0-592 0,0 0-112 16,0 0-32-16,-7 7 0 0,3-1-288 0,0 5-64 16,2 0-16-16,-1 4 0 0,-1-2-352 0,1 4-80 15,1-1-16-15,0 1 0 0,1 2-160 0,1-2-16 0,-1-1-16 0,2-2 0 16,0 3 0-16,2-3 0 0,0 1 0 0,2-2 0 15,0-2-80-15,0-1-16 0,2 0 0 0,1-4 0 16,0-2-128-16,1 0 160 0,-1-1-160 0,1-3 160 16,0-3-160-16,0 2 0 0,0-5 0 0,-1 0 0 15,-1-2 0-15,1-3 0 0,-2 0-192 0,2-4 192 16,-1 2-192-16,0 0 192 0,-1 0-192 0,-2-1 192 16,0-2-192-16,-2-1 192 0,0 4-160 0,-2-3 160 15,0 3-128-15,0 2 128 0,-2 1 0 0,1 1-144 16,0 2 144-16,1 7 0 0,0 0 0 0,0 0 0 0,0 0 0 0,0 0 0 15,0 0 0-15,0 0 128 0,-3 7 0 0,2 2 16 16,1 4 0-16,0 2 0 0,0 4 48 0,1 1 16 16,2 2 0-16,-1 2 0 0,0 3 64 0,0 2 16 15,1-2 0-15,-1 4 0 0,0 1 32 0,-1-2 16 16,-1-2 0-16,0-2 0 0,0 0-96 0,-1 2-32 16,-2-5 0-16,-1 2 0 0,0-1-208 0,-1-4 0 15,-3-3 0-15,2 0 0 0,0-4 0 0,0-3 0 16,-2 1-160-16,0-5 160 0,-1-3-160 0,0-1 160 15,-2-4-192-15,1-1 192 0,-1-3-256 0,1-2 48 16,-1-4 16-16,3 1 0 16,2-2-1424-16,-1-1-288 0,1-2-48 0,2-1-11920 15,3-2-2384-15</inkml:trace>
  <inkml:trace contextRef="#ctx0" brushRef="#br0" timeOffset="124309.85">3652 13777 24303 0,'0'0'1072'0,"0"0"224"0,0 0-1040 0,0 0-256 16,6-4 0-16,-6 4 0 0,8 0 2048 0,-8 0 336 16,8-2 80-16,0 2 16 0,0 0-976 0,-2 0-192 15,3 2-32-15,-1 2-16 0,0 0-144 0,1 2-32 16,2 4 0-16,-1-1 0 0,1 2 0 0,-1 2-16 15,2 1 0-15,-1 3 0 0,-2 3-160 0,-1 2-16 0,-2 3-16 0,1 1 0 16,-1 3-272-16,-1 1-48 0,-1-2-16 0,-1 2 0 16,-2-4-288-16,-1 0-48 0,-2-2-16 0,0 2 0 15,1-5-192-15,-2-2 0 0,0-2 0 0,-1-3 0 16,-2-5 0-16,0 1 0 0,-2-3-144 0,0-5 144 16,-1 0-1600-16,-2-2-240 0,0-2-32 15,-2-3-18944-15</inkml:trace>
  <inkml:trace contextRef="#ctx0" brushRef="#br0" timeOffset="124760.69">2942 13707 13823 0,'0'0'1216'0,"0"0"-960"0,-1 7-256 0,1 3 0 16,-2-2 6384-16,1 3 1232 0,0 2 240 0,-2 2 48 15,-2 2-5056-15,1 2-1008 0,0 1-208 0,-1 4-32 16,-2 2-880-16,1 1-160 0,-2 2-48 0,0 3 0 16,0 0-192-16,2-2-32 0,0 1-16 0,1-1 0 15,0-1-48-15,1-2-16 0,3 2 0 0,1-6 0 16,1-3-208-16,1 1 0 0,4-4 128 0,0 1-128 15,2-3 128-15,3 1-128 0,0-3 176 0,2-3-176 0,2 1 128 0,1-1-128 16,-1-3 0-16,2-1 0 16,-1-3-2576-16,1-2-576 0,20-5-112 0,-4-6-32 0</inkml:trace>
  <inkml:trace contextRef="#ctx0" brushRef="#br0" timeOffset="125740.69">3537 7784 24415 0,'0'0'1088'0,"0"0"208"0,0 0-1040 0,0 0-256 15,0 0 0-15,0 0 0 0,0 0 2112 0,0 0 352 16,0 0 80-16,0 0 16 0,0 0-1072 0,0 0-208 15,0 0-32-15,0 0-16 0,7 0-368 0,0 4-80 16,-2 1-16-16,0 2 0 0,-1 1 16 0,0 1 0 16,0 1 0-16,1 1 0 0,-1 1-48 0,2-2-16 0,-2 1 0 0,1 2 0 15,0 0-96-15,2 0-32 16,-1 0 0-16,2 0 0 0,0-1-176 0,1 1-32 16,1-1-16-16,1-2 0 0,-1 1-208 0,1-5-32 15,1 4-128-15,1-7 192 0,1 1-192 0,1-1 0 16,0 1 128-16,1-1-128 0,0-3 0 0,-1-3-288 0,1 0 64 0,1-1 16 31,-4 0-1888-31,-1-2-368 0,0-1-80 0,0-2-10576 16,-4 1-2112-16</inkml:trace>
  <inkml:trace contextRef="#ctx0" brushRef="#br0" timeOffset="125934.01">3775 7771 11055 0,'-13'3'976'0,"13"-3"-784"0,-7 4-192 0,1 1 0 16,-1 0 4224-16,-1 4 784 0,0 1 176 0,-1 0 16 15,0 3-1936-15,-1 2-400 0,-1-2-80 0,1 2-16 0,-1 5-1040 0,1-2-224 16,-1 2-32-16,1 2-16 0,1-1-624 0,1-1-128 16,1-1-32-16,1 1 0 0,0-3-384 0,2 0-80 15,-1 0-16-15,1-4 0 0,0 0-192 0,2-2 0 16,-1-5 128-16,2 1-128 0,1-7 0 0,0 0-128 16,0 0 128-16,0 0-208 15,0 0-3184-15,0 0-624 0</inkml:trace>
  <inkml:trace contextRef="#ctx0" brushRef="#br0" timeOffset="126278.39">3991 7691 21023 0,'0'0'928'0,"0"0"192"0,0 0-896 0,0 0-224 0,0 0 0 0,8-4 0 16,1 4 2560-16,1 3 480 0,1-2 96 0,1 2 0 15,0 3-960-15,-1 1-192 0,2 0-32 0,-1 3-16 16,3 1-512-16,-2 2-96 0,1 2-32 0,2 2 0 15,-3 3-336-15,1 1-64 0,-2 3 0 0,-3 2-16 16,-1 3-352-16,-3 1-64 0,-2 0-16 0,-4 0 0 16,-3-3-448-16,-3 2 0 0,-1-5 0 0,-2-1 0 15,-2-3-352-15,-1-3-160 0,-1-3-48 0,-1-2 0 16,-1-4-2592-16,-1-1-528 0</inkml:trace>
  <inkml:trace contextRef="#ctx0" brushRef="#br0" timeOffset="126845.54">3112 7683 28911 0,'0'0'1280'0,"0"0"256"0,0 0-1216 0,0 0-320 15,0 7 0-15,-1 1 0 0,0 1 2752 0,-3-1 480 16,1 5 96-16,-1 0 32 0,-1 3-1344 0,-2 3-272 15,1 0-48-15,-1 3-16 0,-1 2-592 0,3-1-112 16,0 3-16-16,0 2-16 0,-1 1-336 0,1 1-64 16,1-3-16-16,0 3 0 0,0 1-160 0,2 0-48 15,-1-1 0-15,3-2 0 0,0-1-128 0,3-1-48 16,1-2 0-16,1-2 0 0,1-1-144 0,2-1 192 16,0-3-192-16,4 1 192 0,2-3-192 0,3-2 128 15,0-3-128-15,3 1 128 0,0-2-128 0,2-3 0 16,2 1 0-16,-1-3 0 15,1-2-1136-15,-2-2-144 0,-1-2-48 0,-1-2-14016 16,-2-5-2800-16</inkml:trace>
  <inkml:trace contextRef="#ctx0" brushRef="#br0" timeOffset="152133.24">7416 15686 12895 0,'0'0'1152'0,"6"2"-928"16,-6-2-224-16,8 3 0 0,0-2 4560 0,-8-1 880 16,-8 3 160-16,8-3 32 0,9 4-2784 0,3 2-560 15,0-3-112-15,0 1-32 0,-4-2-1120 0,3 0-208 16,5 0-48-16,-2 2-16 0,-2-1-528 0,3-1-96 15,4 0-128-15,-2-2 176 0,-4 2-176 0,-1-2 0 16,1 0 0-16,-2 0 0 16,-2 0-832-16,0 0-240 0,0 0-48 0,-9 0-16 15,0 0-2608-15,0 0-528 0</inkml:trace>
  <inkml:trace contextRef="#ctx0" brushRef="#br0" timeOffset="152342.5">7443 15802 11967 0,'17'3'528'0,"-17"-3"112"0,0 0-512 0,0 0-128 0,8 4 0 0,7-2 0 15,3 1 5632-15,-5-2 1088 0,-13-1 208 0,8 3 48 16,4 1-4432-16,-2-2-896 0,-2 2-176 0,2-1-48 16,4 1-720-16,-1 0-160 0,-2-2-32 0,3 2 0 15,-3-1-320-15,0 0-64 0,-2-2 0 0,0-1-128 16,-2 0 0-16,-1 0 0 0,1 0 0 0,-7 0 0 15,0 0-1552-15,8-1-368 0,2-5-80 0</inkml:trace>
  <inkml:trace contextRef="#ctx0" brushRef="#br0" timeOffset="153246.99">8415 15632 1839 0,'0'0'160'0,"0"0"-160"15,0 0 0-15,0 0 0 0,0 0 5824 0,0 0 1152 0,8 0 208 0,1-3 48 16,-1 2-3216-16,-8 1-656 0,0 0-128 0,0 0-32 16,0 0-1216-16,-3 8-240 0,1 1-48 0,0-3-16 15,2 1-864-15,0 1-176 0,0-8-48 0,0 9 0 16,2-2-384-16,-2-7-80 0,0 0 0 0,0 0-128 16,0 0 0-16,0 0 0 0,0 0 0 0,0 0 0 15,0 0-192-15,-6-3 48 0,3-1 16 0,-3-2 0 16,0-1 128-16,-1 0-160 0,1 1 160 0,-1-1-160 15,-2 1 160-15,1 2 0 0,0 1 0 0,-1 2 0 16,1 1 0-16,-1 1 0 0,1 4 0 0,-4-1 0 0,-3 3 0 16,-1 3 128-16,2 0-128 0,-1 3 176 0,-3 4 16 15,2 0 0-15,-1 2 0 0,7 1 0 0,2-3-16 0,2 0 0 16,1 3 0-16,4-6 0 0,4 4 0 0,0-1 0 16,1-2 0-16,3 1 0 0,3 1-176 0,2-2 128 15,1 0-128-15,-1-6 128 0,1 1-128 0,3 0 0 16,1-3 0-16,-1 0 0 0,-2-3 0 0,2 1-176 15,1-4 176-15,2 2-192 16,-3-3-336-16,1 0-80 0,3-4-16 0,-3 2 0 16,-4-5-2384-16,3 0-496 0,2-3-80 0</inkml:trace>
  <inkml:trace contextRef="#ctx0" brushRef="#br0" timeOffset="153630.44">8693 15669 2751 0,'-13'-3'256'0,"13"3"-256"16,0 0 0-16,0 0 0 0,0 0 6400 0,0 0 1216 16,6-4 256-16,-1 0 64 0,-1 1-4736 0,-4 3-960 0,4-6-176 0,-4 6-32 15,0 0-1600-15,0 0-432 16,5-4 128-16,-5 4-128 0,7-3 352 0,-7 3 16 0,5-4 0 0,2 0 0 16,1 2-192-16,-2 2-48 0,-6 0 0 0,9-4 0 15,2 5 0-15,1 2 0 0,-1-3 0 0,1 2 0 16,1-2 240-16,0 4 32 0,-2 3 16 0,1-3 0 15,-1 5 288-15,-1-1 64 0,-2 1 16 0,-2 2 0 16,1 0-64-16,-2 1-16 0,-3 1 0 0,0 0 0 0,-2 0-160 16,-3 4-32-16,-2 3-16 0,-3-3 0 0,-1-1-272 15,1-3-48-15,-1 0-16 0,-3-3 0 0,0 1-160 0,-1-2 0 16,-3-5 0-16,1 3 0 0,0-5 0 0,-6 0-144 16,2-4 144-16,2 0 0 0,4-2-192 0,0-3 192 15,-1-2-192-15,4 2 192 0,3 0-192 0,2-5 192 16,-1-1-192-16,3-2 192 0,2 0-160 0,2 1 160 15,2 0-128-15,1-2 128 0,1 2-144 0,1-2 144 16,4 2-160-16,-1 1 160 16,2-3-2096-16,4 6-320 0,2-1-64 0</inkml:trace>
  <inkml:trace contextRef="#ctx0" brushRef="#br0" timeOffset="154046.76">9126 15625 27471 0,'0'0'1216'0,"0"0"256"0,0 0-1184 0,7-4-288 15,1 2 0-15,-2 0 0 0,-6 2 2048 0,0 0 368 0,0 0 64 0,0 0 16 16,0 0-1264-16,0 0-240 0,0 0-48 0,-4-5-16 16,-2 1-224-16,-3 2-64 0,-3 2 0 0,1 2 0 15,1 2 16-15,-1 1 0 0,1-1 0 0,1 3 0 16,-2-1-160-16,2 2-48 0,2 4 0 0,1-1 0 15,-2-4-96-15,3 3-32 0,2-1 0 0,1-1 0 16,-1 1-32-16,3-9-16 0,1 10 0 0,1-3 0 0,-2-7-48 0,4 9-16 16,2-1 0-16,1 1 0 0,0-5-64 0,3 2-16 15,0 1 0-15,3 0 0 16,2-3-128-16,0 2 0 0,1 3 0 0,0-1 128 0,1-1-128 0,0-1 0 16,0 3 0-16,-1-2 0 0,-3 3 0 0,-3-3 0 15,-2-1 128-15,-1 1-128 0,-4 4 0 0,-1-5 128 16,-2-6-128-16,-4 9 128 0,-1-2 0 0,-3 1-128 15,-1 1 192-15,-2-1-64 0,-1-3-128 0,-1-1 0 16,0 0 0-16,0-2 0 0,-3-2 0 0,2 0-176 16,1-2 176-16,0-2-128 0,0-3 128 0,2 3 0 15,1-2-144-15,0-3 144 16,1 1-1312-16,1-1-192 0,2-2-32 0,-1-1-19040 0</inkml:trace>
  <inkml:trace contextRef="#ctx0" brushRef="#br0" timeOffset="154597.57">9900 15479 8287 0,'0'-13'736'0,"5"5"-592"16,-1-2-144-16,0 0 0 0,0 1 3440 0,0 2 656 15,-1-1 128-15,-1 3 16 0,0 1-896 0,-2 4-176 16,0 0-32-16,0 0-16 0,-6 3-368 0,0 1-80 15,-2 5-16-15,-1-1 0 0,-2 5-1024 0,0 0-208 16,-1 4-32-16,-3 3-16 0,-5 6-624 0,1 1-128 16,6 0-32-16,-1 0 0 0,1-5-144 0,2 2-48 15,3 2 0-15,2-2 0 0,-1-1-64 0,3 1-16 0,2-1 0 0,3 1 0 16,2 5-128-16,2-6-48 16,3 1 0-16,2-2 0 0,4-3-144 0,4 0 0 0,1-3 0 0,2-2 128 15,3-1-128-15,-1-2-272 0,1-2 64 0,-1-2 16 31,2-3-1184-31,-2 1-224 0,-2-4-64 0,-3-2-13344 0,-1-4-2672 0</inkml:trace>
  <inkml:trace contextRef="#ctx0" brushRef="#br0" timeOffset="155265.31">10156 15641 5519 0,'0'0'240'0,"0"0"64"0,0 0-304 0,0 0 0 16,0 0 0-16,0 0 0 0,0 0 5888 0,-4-3 1104 15,4 3 240-15,-6-2 32 0,0-2-4608 0,3 1-928 16,3 3-176-16,0-4-32 0,0-2-672 0,2 2-128 0,-1-3-16 0,2 3-16 16,-1-2-224-16,2-3-32 0,-1 2-16 0,2 3 0 15,1-2-208-15,2 2-32 0,3-2-16 0,1 0 0 16,-1 2-16-16,1 0 0 0,1 1 0 0,0 1 0 15,2 0-16-15,-1 2 0 0,1 0 0 0,-2 0 0 16,-2 4 16-16,1-1 0 0,-1 1 0 0,-3 2 0 16,-2 1 16-16,-2 2 0 0,-1-1 0 0,-2 3 0 15,-4 2 32-15,-2 0 0 0,-1 0 0 0,-4 3 0 16,0-2-192-16,1-1 160 0,1 0-160 0,-1 0 160 0,0-2-160 0,-2-1 0 16,1-3 144-16,0-1-144 0,4 3 0 0,1-5 0 15,5-4 0-15,0 0 128 0,-7 4-128 0,7-4 0 16,0 0 0-16,0 0 0 0,0 0 0 0,0 0 0 15,0 0 0-15,0 0 0 0,0 0 0 0,0 0 0 16,8-1 0-16,0-2 128 0,0 1-128 0,2 0 144 16,2 4-144-16,0-2 160 0,0 2-160 0,1-2 192 15,1 3-192-15,0 1 192 0,1 2-64 0,-2 1-128 16,-1-3 192-16,-3 5-64 0,0-2 0 16,-2-1-128-16,-3 2 192 0,-2 4-64 0,-2-2 160 0,-1 1 32 15,-3-1 0-15,-1-1 0 0,-3 2-160 0,-1-2-32 16,-1-1 0-16,0-1 0 0,0-2-128 0,-1-1 0 15,1 0 0-15,-1-2 0 0,1 0-144 0,0 0 144 16,3-2 0-16,-1-2 0 0,0-2-160 0,3 1 160 16,1-1-128-16,0 0 128 15,4 4-1664-15,-2-9-240 0,2 1-48 0,2 2-17248 0</inkml:trace>
  <inkml:trace contextRef="#ctx0" brushRef="#br0" timeOffset="155495.65">10621 15612 19343 0,'0'0'1728'0,"0"0"-1392"0,0 0-336 0,0 0 0 15,0 0 5312-15,2 7 976 0,2 2 208 0,-1 1 32 16,-2 1-4032-16,0-1-800 0,1 2-160 0,-1 3-48 0,0-2-720 0,-1 0-160 16,0 0-32-16,0 0 0 0,0 4-288 0,2-4-64 15,-2 1-16-15,1 2 0 0,0-3-208 0,2-2 128 16,-4-1-128-16,2-1 0 0,1-2 0 0,2 1 128 15,-4-8-128-15,7 5 0 16,-1-1-592-16,2-4-176 0,0 0-16 0,0-4-16 16,0-1-2400-16,1-3-496 0,2-1-80 0</inkml:trace>
  <inkml:trace contextRef="#ctx0" brushRef="#br0" timeOffset="155692.4">10858 15612 31215 0,'0'0'1376'0,"2"3"288"0,2 1-1328 15,-4-4-336-15,0 0 0 0,1 6 0 0,-1-6 2656 0,2 9 464 16,-1-1 80-16,-1 1 32 0,-1 2-1520 0,-1-2-304 16,2 2-64-16,-1-1-16 0,-1 1-496 0,0 0-112 15,2 2-16-15,-1-2 0 0,1-1-352 0,-1 1-80 16,1 1-16-16,1-4 0 0,-1-8-256 0,0 0 0 16,0 6 0-16,0-6 0 0,0 0 0 0,0 0 0 0,0 0-160 0,0 0 160 31,0 0-3232-31,0 0-528 0</inkml:trace>
  <inkml:trace contextRef="#ctx0" brushRef="#br0" timeOffset="156049.14">10474 15625 36047 0,'0'0'1600'0,"0"0"320"0,0 0-1536 0,0 0-384 15,-7 3 0-15,7-3 0 0,0 0 1744 0,0 0 272 16,-5 0 48-16,5 0 16 0,0 0-1376 0,-3-5-256 15,2 1-64-15,1-3-16 0,1 1-240 0,2-1-128 16,1-1 128-16,1-5-128 0,2 4 144 0,-2 1-144 16,2-1 192-16,-1-2-192 0,1 2 192 0,1 3-192 15,-1-2 192-15,3 1-192 0,-3-2 208 0,7 3-64 16,-1 2-16-16,0 0 0 0,-2 1 16 0,0 1 0 16,-1 0 0-16,2 2 0 0,0 2 0 0,0 0 0 15,-2 1 0-15,1-2 0 0,1 4 208 0,2-1 32 16,-2 3 16-16,1-1 0 0,0 2 16 0,-1 1 0 15,0-2 0-15,-1 1 0 0,1-2-96 0,1 1-32 16,-1-1 0-16,0 1 0 0,-4-2-80 0,2-1-16 16,2 0 0-16,1-1 0 0,0 1-192 0,0-2 128 15,2-2-128-15,-1 4 0 0,-1-4 0 0,0 0 0 16,0-2 0-16,0 0 0 16,2 0-544-16,-2-2-96 0,-1-3-32 0,-2 3-14336 15,-1-2-2864-15</inkml:trace>
  <inkml:trace contextRef="#ctx0" brushRef="#br0" timeOffset="156512.68">11155 15755 4607 0,'0'0'400'0,"0"0"-400"16,0 0 0-16,0 0 0 0,0 0 5936 0,0 0 1104 16,10 6 208-16,0-2 48 0,-10-4-3328 0,0 0-656 15,0 0-144-15,9 3-32 0,1-3-1536 0,1 0-320 0,-3 0-64 0,1 0-16 16,2 0-656-16,1 0-128 15,1-3-32-15,0 3 0 0,1-1-240 0,-1-2-144 16,-2 1 160-16,-1 1-160 0,-1-2 0 0,0 3 0 0,3-3 0 0,-2 2 0 31,-1-2-704-31,1-1-224 0,0-1-48 0,-1 4-19456 0</inkml:trace>
  <inkml:trace contextRef="#ctx0" brushRef="#br0" timeOffset="157149.07">11676 15648 2751 0,'0'0'256'0,"0"0"-256"16,0 0 0-16,0 0 0 0,0 0 6976 0,0 0 1344 15,-4 3 256-15,4-3 64 0,-4 7-5696 0,4-7-1136 16,0 0-224-16,0 0-48 0,0 0-896 0,-6 1-160 15,-1-1-32-15,7 0-16 0,0 0-240 0,0 0-32 16,-4-4-16-16,2 0 0 0,2 4-16 0,-3-6-128 16,3 6 192-16,0-4-64 0,1-3 0 0,2 1-128 15,0-3 192-15,0 2-64 0,3 1-128 0,-1-1 160 16,0 1-160-16,0-1 160 0,1 3-160 0,0 0 160 16,1-2-160-16,-1 3 160 0,-6 3-32 0,10-1-128 15,-3-2 192-15,1 3-64 0,-1 0 16 0,1 3 0 16,-1-2 0-16,0 2 0 0,0 1 0 0,-1-2 0 15,-6-2 0-15,5 8 0 0,2 1 224 0,-2 0 32 0,-1-2 16 16,0 1 0-16,0 2 80 0,-1 3 16 0,-2-1 0 0,0 3 0 16,-1-2-128-16,-1 4 0 0,-3-2-16 0,0 2 0 15,-1-2-128-15,-2 3-32 0,1-1 0 0,-2 0 0 16,0 0-208-16,-1 0 128 0,0-1-128 0,-1-3 0 0,1 0 0 16,0 2 0-16,0-2 0 0,0-4 0 15,0 1 0-15,1-3 0 0,0-1 0 0,0-2 0 16,1 0 0-16,1 1 0 0,-1-5 0 0,7 0 0 0,0 0-160 0,0 0 160 15,-5-2-128-15,1-5 128 0,0 1-160 0,3-1 160 16,1 1-192-16,0-2 192 0,1 1-192 0,2 1 192 16,1-1-192-16,0 1 192 0,-4 6 0 0,6-4 0 15,1-3 0-15,-1 5 0 0,1-5 0 0,1 3 0 16,1 4 0-16,0 0 0 0,0 0 0 0,2 0 0 16,2 1 0-16,0 2 144 0,-1 0-144 0,1 1 160 15,-1-2-160-15,-1 5 160 0,1-3-160 0,1 2 0 16,-1-2 144-16,0-1-144 0,0 1 0 0,1-2 0 15,-1 2 0-15,-1-1 0 0,0-3 0 0,-1 1 0 16,1-1 0-16,-1 0 0 0,1-1 0 0,1-2-128 16,-3-1 128-16,3 2-192 15,-2-2-1920-15,-1 0-384 0,0-1-64 0,0-2-16656 0</inkml:trace>
  <inkml:trace contextRef="#ctx0" brushRef="#br0" timeOffset="157634.31">12111 15595 7359 0,'0'0'320'0,"0"0"80"0,0 0-400 0,0 0 0 15,0 0 0-15,0 0 0 0,0 0 5984 0,0 0 1120 16,7-4 208-16,-7 4 48 0,0 0-4352 0,6 4-864 16,-6-4-176-16,0 0-48 0,5 4-768 0,-1 3-176 15,-4-7-16-15,3 9-16 0,-2 4-160 0,-1 0-16 16,0 1-16-16,-1 2 0 0,-2 1-176 0,1 0-16 16,-2 0-16-16,-2 0 0 0,3 2-176 0,-1-2-48 15,0-4 0-15,1 1 0 0,0 2-192 0,2-6-128 16,0-1 160-16,1-9-160 0,0 8 0 0,0-8 0 0,0 0 0 0,0 0 0 15,5 6 0-15,2-6 0 16,0-3 0-16,1-1 0 16,0-1-1472-16,0-3-176 0,1 1-32 0,0-2-16 15,1-1-2416-15,-3 1-496 0</inkml:trace>
  <inkml:trace contextRef="#ctx0" brushRef="#br0" timeOffset="157839.34">12262 15612 25791 0,'0'0'1152'0,"0"0"224"0,3 7-1104 0,-3-7-272 0,0 0 0 0,0 0 0 16,2 6 3072-16,-1 3 544 0,0 2 112 0,-1-2 32 16,-1-1-1712-16,0 2-320 0,-1 0-80 0,1 3-16 0,0 0-656 0,0 0-128 15,-1 1-16-15,1-1-16 0,1 0-368 0,0 2-64 16,-1 1 0-16,1-3-16 0,0 0-224 16,0 0-144-16,0 0 192 0,0-3-192 0,0 1 128 0,1-4-128 15,0 3 0-15,-1-10 0 16,0 0-1008-16,0 0-256 0,0 0-48 0,0 0-12672 15,0 0-2528-15</inkml:trace>
  <inkml:trace contextRef="#ctx0" brushRef="#br0" timeOffset="158267.41">12011 15636 13823 0,'0'0'608'0,"0"0"128"0,-6 0-592 0,6 0-144 16,-7 2 0-16,7-2 0 0,0 0 5760 0,0 0 1136 15,0 0 208-15,0 0 64 0,0 0-4608 0,0 0-928 16,0 0-176-16,0 0-48 0,-5 3-1024 0,5-3-192 16,0 0-64-16,0 0 0 0,0 0 112 0,0 0 16 0,0 0 0 0,4-7 0 15,0-2-256-15,1 1 0 16,0-1 0-16,2 0 0 0,0 3 0 0,-1-1 0 0,-1 0 0 0,-1 0 0 16,3-3 0-16,-1 4 0 0,0-1 128 0,-1 3-128 15,1-3 0-15,1 1 128 0,-3 2-128 0,1 2 0 16,2-2 144-16,-7 4-144 0,7-3 128 0,1 2-128 15,2 1 144-15,-3 0-144 0,1 0 160 0,-1 0-160 16,-7 0 176-16,9 4-176 0,-1 2 192 0,0 1-192 16,0-1 480-16,-1 1-16 0,3 1 0 0,-1 1 0 0,-1-2 16 0,1 3 0 15,0-1 0-15,0 2 0 0,0-2-224 0,0-1-32 16,2 1-16-16,-1-1 0 0,1 1-208 0,1 0 128 16,-1-4-128-16,3 2 0 0,0-2 0 0,0-1 0 15,1-1 0-15,0-2 0 0,1-1 0 0,0-1 0 16,0-2 0-16,-1 0 0 0,1 0 0 0,0-1-128 15,-2-3 128-15,1 0-160 16,-2 5-240-16,0-5-48 0,0-1-16 0,-1-1 0 16,-2-1-1712-16,-1 1-352 0,-1-2-64 0,0 1-16800 0</inkml:trace>
  <inkml:trace contextRef="#ctx0" brushRef="#br0" timeOffset="158654.26">12580 15409 8287 0,'0'0'736'0,"0"0"-592"0,0 0-144 0,0-8 0 15,0 2 4480-15,0-1 848 0,0 7 176 0,-3-6 48 16,2-1-2944-16,1 7-592 0,0 0-112 0,0 0-32 15,0 0-576-15,0 0-112 0,0 0-32 0,0 0 0 16,0 0-240-16,0 0-48 0,6 0-16 0,2 0 0 16,0 3-128-16,0 1-16 0,0 0-16 0,1 2 0 15,-1 3 0-15,1 2 0 0,0 2 0 0,0 4 0 0,-1 0-32 16,0 3 0-16,0 3 0 0,1 1 0 0,-2 2-128 0,-2 0-16 16,-1 4-16-16,0 3 0 0,-2-3-208 0,1 0-32 15,0 0-16-15,-2 0 0 16,-1 1-240-16,0-5 0 0,-1-5 0 0,-1-2 0 0,1 4 0 0,-2-6 0 15,-1 0 0-15,1 0 0 0,-3-4 0 0,0 3-192 16,-3-6 192-16,-1 3-160 0,1-2 160 0,-1-1-160 16,-1-1 160-16,1-2-160 15,-2-1-256-15,0 1-48 0,-1-3-16 0,1-2 0 16,1 0-2144-16,-1-2-416 0,0 0-96 0</inkml:trace>
  <inkml:trace contextRef="#ctx0" brushRef="#br0" timeOffset="171993.24">7517 16638 15375 0,'0'0'672'0,"0"0"160"0,0 0-672 0,0 0-160 0,0 0 0 0,0 0 0 16,0 0 1920-16,0 0 368 0,-7 2 64 0,7-2 16 15,0 0-768-15,0 0-128 0,-9 4-48 0,2-1 0 16,2 1 288-16,5-4 48 0,0 0 16 0,0 0 0 16,-6 0 112-16,6 0 32 0,0 0 0 0,0 0 0 15,-6 2-336-15,6-2-64 0,6 2-16 0,-6-2 0 0,0 0-544 0,0 0-128 16,10 2 0-16,1 1-16 0,-2 1-496 0,2-2-112 16,4 0-16-16,2 0 0 0,3 2-192 0,-2-1 0 15,-2 1 0-15,2 0 0 16,2 1-2432-16,-3-4-512 0</inkml:trace>
  <inkml:trace contextRef="#ctx0" brushRef="#br0" timeOffset="172161.12">7483 16797 44687 0,'14'10'976'0,"-14"-10"208"0,0 0 32 0,0 0 64 0,5 4-1024 0,0-1-256 15,-5-3 0-15,6 6 0 0,3-2 896 0,-1-4 128 16,-2 4 16-16,1-2 16 0,1-2-800 0,2 4-256 16,3-4 160-16,-1 0-160 0,-4 3 0 0,4-3 0 15,3 2 0-15,0 0 0 16,-5-2-928-16,2 0-272 0,2 0-48 0,0-2-16 16,-4 0-2640-16,1 2-512 0</inkml:trace>
  <inkml:trace contextRef="#ctx0" brushRef="#br0" timeOffset="172677.86">8444 16647 7359 0,'0'0'320'0,"0"0"80"0,0 0-400 0,0 0 0 16,8-7 0-16,-8 7 0 0,0 0 3808 0,0 0 672 15,-6-6 144-15,3-1 32 0,3 7-1872 0,-7-6-368 16,-1-1-80-16,-1 1-16 0,0 2-384 0,0 1-80 16,-1 2 0-16,0-2-16 0,0 0-688 0,-1 3-144 15,1 0-32-15,-2 3 0 0,-3 0-416 0,2-2-96 16,1 3-16-16,-1 1 0 0,-1 2-96 0,1-3-32 16,2 2 0-16,1 3 0 0,-3 2-48 0,1-1-16 0,2 1 0 15,3 1 0-15,4-2 80 0,1 4 16 0,-2 0 0 0,4-1 0 16,5 2-80-16,0-2-16 0,1-1 0 0,1 1 0 15,4 0-48-15,-1-2-16 0,2 1 0 0,1-2 0 16,2 1-192-16,0-2 176 0,2-3-176 0,0 1 160 16,0-1-160-16,0-2 0 0,2 0 0 0,-2-1 0 15,-3-2-224-15,2-1 32 0,0-1 0 0,-3-2 0 16,-3-1-384-16,1 2-80 0,-1 0-16 0,-1-3 0 16,-1-3-2192-16,1-1-432 15,2 3-96-15</inkml:trace>
  <inkml:trace contextRef="#ctx0" brushRef="#br0" timeOffset="173011.1">8564 16698 4607 0,'0'0'400'0,"0"0"-400"16,0 0 0-16,0 0 0 0,0 0 6752 0,0 0 1264 15,10-4 256-15,-4 0 48 0,-3-2-5344 0,1-1-1072 16,3-2-224-16,1 2-32 0,-1-1-1008 0,1-1-208 16,1 3-48-16,1-1 0 0,2-3-192 0,0 3-32 15,0 3-16-15,0-1 0 0,2 1 160 0,0 3 16 16,-1-2 16-16,2 3 0 0,1 0 64 0,-1 4 16 15,0-1 0-15,-1 3 0 0,-1 1 32 0,-2 3 16 16,-2-1 0-16,-1 2 0 0,-2-1 112 0,-1 3 0 16,-2 2 16-16,-2 1 0 0,-3-3-144 0,-1 1-16 15,-1 2-16-15,-2-3 0 0,-5 0-272 0,-1 1-144 16,1-2 160-16,-4-4-160 0,-2 2 0 0,0 0 0 16,1-4 0-16,1-2 0 0,-1-4 0 0,-1 0-128 15,0-1 128-15,3-2-160 0,3-1 160 0,1-2-208 16,-5-1 80-16,5 1 128 0,3-1-176 0,1-2 176 0,-2-2-128 0,1-2 128 15,7-1-128-15,3 1 128 0,-2 0-128 0,3 0 128 16,1 0-272-16,3-1 16 0,3 1 16 0,2 3 0 31,1-3-2560-31,3 2-512 0,2 2-96 0</inkml:trace>
  <inkml:trace contextRef="#ctx0" brushRef="#br0" timeOffset="173427.19">9180 16571 7359 0,'14'2'320'0,"-14"-2"80"0,7 0-400 0,1 0 0 16,0 0 0-16,-8 0 0 0,0 0 6000 0,0 0 1104 16,5-2 240-16,-5 2 32 0,1-7-4880 0,-2 1-960 15,-3 2-208-15,-1 0-48 0,-2-3-448 0,-2 5-112 16,-3-2-16-16,-1 1 0 0,-1 1-96 0,-1 0-32 16,1 2 0-16,-1 2 0 0,2-2-128 0,2 2-16 15,-1 2-16-15,1 1 0 0,-1-1-160 0,2 0-16 16,1 3-16-16,1-1 0 0,0 1 32 0,3-1 16 15,0 1 0-15,2 0 0 0,0 2 80 0,2-1 16 16,0-2 0-16,1 3 0 0,2-1-80 0,2 1-16 16,3-2 0-16,-1 1 0 0,1 1-80 0,1-3-32 15,1 1 0-15,3 0 0 0,0-1-160 0,1 1 0 16,1 0 144-16,0 3-144 0,1-4 0 0,-1 1 144 16,1 1-144-16,-2 1 0 0,-1-3 128 0,-2 3-128 15,-1-1 0-15,-1-1 0 0,-3 3 160 0,-2 0-160 0,-2-3 128 16,-1 5-128-16,-1-1 176 0,-3-1-48 0,-1-1-128 0,-3-1 192 15,-1 1-192-15,1-2 0 0,-3-1 0 16,0-2 0-16,-1 0 0 0,0-1 0 0,0-3 0 0,0 3 0 16,1-3-176-16,-1-3 176 0,0 0-160 0,0-1 160 15,1 0-160-15,0 0 160 0,1-1-160 0,0-3 160 32,1 2-640-32,-1-3-48 0,1 1 0 0,2-4 0 0,2 2-2688 15,1-1-528-15</inkml:trace>
  <inkml:trace contextRef="#ctx0" brushRef="#br0" timeOffset="175179.24">10094 16584 19871 0,'0'0'880'0,"0"0"176"0,0 0-848 0,0 0-208 16,0 0 0-16,0 0 0 0,3-7 1840 0,-3 7 320 16,2-4 64-16,-2 4 16 0,2-5-512 0,-2 5-80 15,1-4-32-15,-1 4 0 0,0 0-192 0,0 0-32 16,0 0-16-16,0 0 0 0,0 0-96 0,0 0 0 16,0 0-16-16,0 0 0 0,0 0-288 0,0 7-48 15,0 2-16-15,0-1 0 0,0 1-368 0,0 2-80 16,0 2-16-16,1 0 0 0,1 0-192 0,-1-3-32 15,0 1-16-15,0 2 0 0,-1-3-208 0,0 3 144 16,0-3-144-16,2-3 128 0,0 3-128 0,0-4 0 16,-2-6 0-16,0 0 0 0,0 0 0 0,0 0-176 15,4 4 176-15,-4-4-192 16,0 0-2480-16,0 0-496 0,6-1-96 0,3-2-15104 0</inkml:trace>
  <inkml:trace contextRef="#ctx0" brushRef="#br0" timeOffset="175370.34">10310 16537 10127 0,'0'0'896'0,"0"0"-704"16,0 0-192-16,0 0 0 0,0 0 6048 0,0 0 1184 0,0 0 224 0,0 0 48 15,0 8-4128-15,1 1-832 0,-1 1-176 0,0 1-16 16,-1 2-1216-16,1 0-240 0,0 0-64 0,1 3 0 16,1-2-384-16,-2 2-64 0,-2-2-32 0,2 2 0 15,2-2-192-15,-1 0-32 0,0-1-128 0,1 0 192 16,0-3-192-16,0-1 0 0,-1-2 0 0,-1-7 0 15,3 6 0-15,-3-6 0 0,0 0 0 0,0 0 0 16,0 0-1808-16,0 0-256 0,0 0-48 0,3-5-18048 16</inkml:trace>
  <inkml:trace contextRef="#ctx0" brushRef="#br0" timeOffset="175913.17">9860 16568 17503 0,'0'0'1552'0,"0"0"-1232"0,0 0-320 0,0 0 0 16,0 0 4672-16,0 0 864 16,0 0 176-16,0 0 48 0,0 0-3392 0,0 0-656 0,0 0-144 0,0 0-32 15,0-4-960-15,1 0-192 16,0 0-32-16,2-2-16 0,-2-1-208 0,2 1-128 0,-1-1 128 0,1-2-128 16,0-1 0-16,-1 0 0 0,2 3 0 0,0-4 0 15,-1 2 0-15,1 0 0 0,-2 1 0 0,4-1 0 16,-1 2 128-16,1 1-128 0,0-1 128 0,0 1-128 15,1 2 448-15,-2-3 0 0,0 1 16 0,2 2 0 16,1 0-128-16,-2 1-16 0,1 0-16 0,0 2 0 0,1 1 112 16,2 0 32-16,-3-2 0 0,3 4 0 0,-3-1-112 0,4 2-16 15,1 0 0-15,-1 1 0 0,1 0 48 0,1-1 0 16,0 3 0-16,2 0 0 0,-1 1-112 0,2 1 0 16,0 1-16-16,2 1 0 0,0-1-112 0,2-1-128 15,1 2 176-15,0 0-176 0,0-1 128 0,0-2-128 16,0-3 0-16,0 0 0 0,-2-2 0 0,1-2 0 15,-2 0 0-15,-1 0 0 0,-2-2 0 0,-1 0 0 16,1-3 0-16,-2 1 0 0,-2-2-128 0,0-4 128 16,-3 3 0-16,-2-3-144 0,0 0 144 0,-2 1-128 15,-3 1 128-15,-1-3-128 16,-3 0-1616-16,-1 0-320 0,-2-2-64 0</inkml:trace>
  <inkml:trace contextRef="#ctx0" brushRef="#br0" timeOffset="-213605.9">7384 17383 6447 0,'0'0'576'0,"0"0"-576"16,0 0 0-16,0 0 0 0,0 0 3824 0,0 0 656 15,7 0 128-15,-7 0 16 0,0 0-1968 0,6 0-400 16,1 0-80-16,0-3 0 0,-1 2-720 0,1-2-144 16,3 1-32-16,1 0 0 0,-1 0-336 0,1 2-80 15,-2-3-16-15,1 2 0 0,3 1-240 0,0 0-48 16,-2 0-16-16,1-3 0 0,1 3-208 0,0 3-32 15,-3-3-16-15,1 4 0 0,1-2-160 0,-1 0-128 0,-1 0 192 0,-1 1-192 16,0-2 176-16,0 2-176 16,-2-3 160-16,-7 0-160 15,0 0-2432-15,0 0-576 0,0 0-112 0,0 0-16 0</inkml:trace>
  <inkml:trace contextRef="#ctx0" brushRef="#br0" timeOffset="-213360.77">7412 17527 27007 0,'14'6'1200'0,"-14"-6"240"0,0 0-1152 0,0 0-288 16,7 3 0-16,-1 1 0 0,-6-4 1840 0,7 5 304 16,1-1 64-16,0-2 16 0,-1 0-1088 0,1-2-224 15,1 3-32-15,1-3-16 0,-1 0-336 0,-1 0-64 16,0 0-16-16,-1 0 0 0,1 0-96 0,0-3-32 15,0 3 0-15,0-2 0 0,1 0-128 0,0 2-16 16,-1 0-16-16,0-2 0 0,0 2-160 0,0-2 0 16,-1 0 0-16,-7 2 128 15,7 0-624-15,0-3-128 0,0 3-16 0</inkml:trace>
  <inkml:trace contextRef="#ctx0" brushRef="#br0" timeOffset="-212928.12">8051 17397 19343 0,'0'0'1728'0,"0"0"-1392"16,-7 0-336-16,7 0 0 0,0 0 3968 0,0 0 736 15,0 0 144-15,0 0 16 0,0 0-2800 0,0 0-560 16,0 0-112-16,0 0-32 0,0 0-656 0,7-4-144 16,1 0-32-16,-8 4 0 0,0 0-80 0,0 0-32 15,13-2 0-15,-3 0 0 0,-10 2-160 0,11-2-48 16,7 2 0-16,-3 0 0 0,-9 0-208 0,6 0 176 16,6 0-176-16,-1 2 160 0,-1-2-160 0,-2 2 0 15,3 0 144-15,-1-2-144 16,-1 0-1152-16,-2 0-320 0,-2 0-48 0</inkml:trace>
  <inkml:trace contextRef="#ctx0" brushRef="#br0" timeOffset="-212654.92">8537 17217 15663 0,'0'0'688'0,"0"0"144"0,0 0-656 0,5 6-176 0,2 3 0 0,-2-1 0 16,-1 3 6544-16,-2 0 1280 0,0 0 256 0,-2-1 48 16,0 3-5504-16,-2 3-1120 0,1-1-224 0,-4 4-32 0,-3-6-560 15,3 4-112-15,5 0-32 0,-3 3 0 16,-3 0-224-16,2-1-64 0,8 2 0 0,-3-1 0 16,-5 0-128-16,4-3-128 0,7 2 144 0,-4-2-144 0,-3-1 0 0,2-4 0 15,-1 1 0-15,2-1 0 0,1-5 0 0,-2 0 0 16,-2-7 0-16,0 0 0 15,0 0-1552-15,5-4-256 0,1-5-48 0</inkml:trace>
  <inkml:trace contextRef="#ctx0" brushRef="#br0" timeOffset="-197466.06">23175 12013 18303 0,'0'0'816'0,"0"0"160"0,0 0-784 0,0 0-192 15,0 0 0-15,0 0 0 0,5 0 2800 0,2 0 512 16,-1 0 96-16,1-1 32 0,-2 1-864 0,2 0-160 15,-1 1-48-15,2 2 0 0,5-3-944 0,0 2-192 16,-1-2-32-16,-3 2-16 0,2-2-720 0,1 2-144 16,-1-2-16-16,2 0-16 0,1 3-160 0,-1-2-128 15,-2-1 144-15,4 3-144 0,-3 0-144 0,-1-2-128 0,-1 1-32 0,-3 2-12784 16,-7-4-2560-16</inkml:trace>
  <inkml:trace contextRef="#ctx0" brushRef="#br0" timeOffset="-197241.63">23204 12143 12895 0,'0'0'1152'0,"0"0"-928"0,0 5-224 0,0 0 0 0,0-5 4944 0,1 6 944 16,-1-6 192-16,0 0 48 16,0 0-3440-16,5 6-704 0,3-2-128 0,0-1-16 0,0 1-768 0,0-4-160 15,-2 0-16-15,4 2-16 0,0-2-128 0,2 0-32 16,0 0 0-16,1-2 0 0,1 2-304 0,1 0-64 15,-1 0-16-15,2 0 0 0,-1 0-208 0,1 2-128 16,-1-2 128-16,-1 0-128 16,-2 0-288-16,-2 0-128 0,-1 0-32 0,-2 2-20752 15</inkml:trace>
  <inkml:trace contextRef="#ctx0" brushRef="#br0" timeOffset="-194976.26">24085 11916 11055 0,'0'0'976'15,"0"0"-784"-15,0 0-192 0,0 0 0 0,0 0 4368 0,-8 3 832 16,5 3 176-16,3-6 16 0,0 0-3072 0,0 0-608 15,-8 0-128-15,8 0-32 0,0 0-704 0,0 0-144 16,0 0-16-16,0 0-16 0,0 0-192 0,0 0-32 16,0 0-16-16,0 0 0 0,0-6 0 15,1 3 0-15,-1 3 0 0,3-6 0 0,1 2-112 0,2-3-32 16,1 1 0-16,0-1 0 0,1 1-288 0,3-2 0 16,1-1 128-16,-1 2-128 0,1 1 0 0,3-1 0 15,0 0 128-15,1 3-128 0,-2-2 144 0,0 3-16 16,0 2-128-16,-1 1 192 0,-1 1-192 0,-2 2 144 15,-1 0-144-15,-2 0 128 0,-2 1-128 0,-1 3 128 16,-1 2-128-16,-2 2 128 0,-1 2-128 0,-3 0 192 16,-4 1-192-16,-1-1 192 0,0 3-192 0,-1-2 0 15,-3 0 144-15,0 1-144 0,-1 0 0 0,0-2 0 16,2-3 0-16,1 2 0 0,0-4 0 0,0-2 0 16,4-2 0-16,6-4 0 0,-5 6 0 0,5-6 0 15,0 0 0-15,0 0 0 0,0 0-144 0,0 0 144 16,0 0-160-16,0 0 160 0,0 0 0 0,9 0-144 0,0 0 144 0,3 0 0 15,-1 0 0-15,1 0 0 16,1 1 0-16,0-1 0 0,2 3 0 0,-1-1 144 0,-1 2-144 0,3 0 160 16,-2 3-160-16,0 2 160 0,-5-1-160 0,-1 3 160 15,-1-3 32-15,-3 5 0 0,-5 0 0 0,0 0 0 16,-3 2 320-16,-1 1 80 0,-5 1 16 0,-1-2 0 16,-2 2-288-16,-2-2-48 0,1 1-16 0,-2-3 0 15,-1-3-256-15,0-1 0 0,-1-1 0 0,2-1 0 16,0-5 0-16,2 2 0 0,-1-4 0 0,2 0 0 15,2-1-128-15,1-2 128 0,3-1 0 0,0-1-144 0,3-3 144 0,0 2 0 16,1-3 0-16,3 1-128 16,4-4-416-16,0 1-80 0,2-2-16 0,1 0-13120 15,4 0-2624-15</inkml:trace>
  <inkml:trace contextRef="#ctx0" brushRef="#br0" timeOffset="-194702.22">24652 11936 19343 0,'0'0'1728'0,"0"0"-1392"16,0 0-336-16,0 0 0 0,0 0 4416 0,0 0 800 15,7 3 160-15,-7-3 48 0,6 3-3248 0,0 4-640 16,-1 1-128-16,-1 1-16 0,-1 2-560 0,-1 2-96 15,1-3-32-15,1 3 0 0,0 3-272 0,-2 1-64 16,-2 0-16-16,0 3 0 0,0-1-160 0,2 1-16 0,-2 0-16 0,1-2 0 16,0 2-160-16,2-3 160 0,-2 1-160 0,2-4 160 15,-1-1-160-15,1-2 0 16,-2-2 0-16,-1-9 0 16,0 0-576-16,0 0-128 0,8-3-48 0,-1-3-13168 0,-1-5-2640 0</inkml:trace>
  <inkml:trace contextRef="#ctx0" brushRef="#br0" timeOffset="-194517.86">24855 11963 7359 0,'6'6'656'0,"-6"-6"-528"16,0 6-128-16,1 5 0 0,3-2 7936 0,0 1 1536 15,-3 1 320-15,0-1 64 0,1 3-6560 0,-1 1-1312 16,-2 1-272-16,1 0-48 0,0-2-928 0,1 0-176 16,0 0-48-16,-1 1 0 0,-1-2-336 0,1-1-176 15,1 2 160-15,1-3-160 0,-2 1 0 0,1-2 128 16,0-1-128-16,1 1 0 0,-2-9 0 0,0 0 0 15,2 6 0-15,-2-6 0 16,0 0-2528-16,0 0-400 0,7-2-80 0</inkml:trace>
  <inkml:trace contextRef="#ctx0" brushRef="#br0" timeOffset="-194108.99">24562 12025 18431 0,'0'0'1632'0,"0"0"-1312"0,-4 4-320 0,4-4 0 16,0 0 4928-16,0 0 896 15,0 0 192-15,0 0 48 0,0 0-4208 0,0 0-832 0,0 0-160 16,-5-3-32-16,5 3-688 0,-3-4-144 0,2-2 0 0,0-3 0 16,1 1 0-16,1-1 0 0,0-2 0 0,2 1 0 15,-1-3 0-15,2 3 0 0,2 0 144 0,-1 1-144 0,0-2 192 0,2 3-32 16,-1-1-16-16,2-1 0 0,0 1-144 0,0 1 192 15,-2 1-192-15,2 1 192 0,1-1-192 0,1 5 160 16,-3-2-160-16,1 1 160 0,0 3 160 0,1 3 48 16,-2-3 0-16,2 4 0 0,4-1 272 0,-1 4 64 15,-2 2 16-15,1-2 0 0,-1 3-256 0,1-1-48 16,1-1-16-16,-1 1 0 0,1 2-64 0,0-2-16 16,-2-1 0-16,1 1 0 0,-1-2-144 0,2-1-48 15,4-2 0-15,0 0 0 0,-2-1-128 0,0-1 0 16,1-2 0-16,1-2 0 0,-1-1 0 0,1-1 0 15,-2-2 0-15,1-1 0 0,-1-1 0 0,-1-1 0 16,-1 2-144-16,0-2 144 16,0 1-656-16,-2-2-80 0,-1-3-16 0,-2 4-13984 15,-1 1-2800-15</inkml:trace>
  <inkml:trace contextRef="#ctx0" brushRef="#br0" timeOffset="-193508.68">25348 12145 7359 0,'0'0'320'0,"0"0"80"0,0 0-400 0,-4 4 0 16,-3-1 0-16,7-3 0 0,0 0 4800 0,0 0 864 16,0 0 176-16,0 0 48 0,0 0-2416 0,0 0-464 0,0 0-112 0,0 0-16 15,0 0-1008-15,0 0-208 0,0 0-32 0,0 0-16 16,10 0-592-16,0-3-112 0,-2 3-16 0,2-1-16 16,1-2-336-16,2 3-64 0,3 0-16 0,1 0 0 15,-2-2-272-15,2 2-64 0,2 0-128 0,-1 2 192 16,-1-2-192-16,0 3 144 0,-1-3-144 0,-2 0 128 15,-2 0-960-15,-1 0-192 0,-4-3-32 16,0 3-20192-16</inkml:trace>
  <inkml:trace contextRef="#ctx0" brushRef="#br0" timeOffset="-192341.8">26054 12020 1839 0,'0'0'160'0,"0"0"-160"0,-5 6 0 0,-1 0 0 0,6-6 5440 0,-5 3 1072 16,5-3 208-16,-7 4 32 0,7-4-3392 0,0 0-672 15,0 0-144-15,0 0-32 0,0 0-1040 0,-6-2-192 16,6 2-64-16,-5-4 0 0,1 0-704 0,4 4-160 15,-3-7-32-15,2 1 0 0,0-3 352 0,1 1 64 16,1 1 16-16,1-2 0 0,1 1-752 0,1-1 0 16,0-1 0-16,0-1 0 0,1 2 0 0,2 0 128 15,-1 1-128-15,2-1 144 0,1 2-144 0,0-1 128 16,1-1-128-16,-1 3 128 0,1 2 0 0,1 0-128 16,-1-1 192-16,1 3-64 0,-1 0 0 0,2 2-128 15,1 2 192-15,-1 0-64 0,0 3 0 0,-2 1-128 16,1 0 192-16,-4 3-64 0,0 0 0 0,-2 4-128 15,-1 1 192-15,-3 3-64 0,-1 3-128 0,-2 4 160 16,-5-2-160-16,-1 1 160 0,-2 5-16 0,-3-2 0 16,-3 0 0-16,0 2 0 0,-1 1 0 0,0-4 0 15,0 1 0-15,3-4 0 0,1-1-144 0,2-4 0 16,1-1 0-16,2-6 0 0,3-3 0 0,1-1 0 0,4-6 0 0,0 0 0 16,0 0-192-16,0 0 192 0,0 0-160 0,8-4 160 15,1-1 0-15,3 1 0 0,1-2 0 0,0 2 0 16,3-3 0-16,1 1 0 0,2-1 208 0,1 3-64 15,0-5-144-15,0 5 128 0,1-2-128 0,0-1 128 16,-1 0-128-16,-2 1 128 0,-1-1-128 0,-1 1 128 16,0 2-128-16,-3-3 0 0,-4 3 0 0,2 2 0 15,0-2-128-15,-1-1-128 0,-10 5 0 0,6-4-16 16,1 0-2736-16,-7 4-528 0,4-4-112 0</inkml:trace>
  <inkml:trace contextRef="#ctx0" brushRef="#br0" timeOffset="-191996.55">26694 11929 29535 0,'0'0'1312'0,"0"0"272"0,0 0-1264 0,0 0-320 16,0 0 0-16,0 0 0 0,0 0 2560 0,0 0 464 15,0 0 96-15,0 0 16 0,0 0-1232 0,0 11-240 16,0 1-64-16,0-2 0 0,-1 5-512 0,0 0-128 0,-3 0 0 0,1 3-16 16,0-1-432-16,1 0-64 0,0 3-32 0,0-3 0 15,1 0-224-15,1-2-32 0,0-1-16 0,0 0 0 16,1-4-144-16,0 4 0 0,2-5 0 0,-1-3 0 15,2 1 0-15,-4-7 0 0,7 4 0 0,-7-4 0 16,8 2-576-16,0-2-160 0,-1-2-32 0,1-2 0 16,0-3-2544-1,-1 1-512-15</inkml:trace>
  <inkml:trace contextRef="#ctx0" brushRef="#br0" timeOffset="-191789.7">26862 11962 37375 0,'0'0'1664'0,"2"7"320"0,2 1-1584 0,0 1-400 16,0 1 0-16,0 1 0 0,-1 2 2304 0,-2-1 368 16,0-1 80-16,1 5 0 0,-2-3-1488 0,1 0-304 15,0 2-64-15,1 0-16 0,-1-2-544 0,-1 2-96 16,0-2-32-16,-1 0 0 0,1-2-208 0,0-2 0 16,1 1 0-16,-1-1 0 0,0-1 0 0,0-1 0 15,0-7 0-15,0 0 0 16,0 0-1312-16,0 0-304 0,0 0-64 0,0 0-19408 0</inkml:trace>
  <inkml:trace contextRef="#ctx0" brushRef="#br0" timeOffset="-191373.91">26565 11979 40367 0,'0'0'1792'0,"0"0"368"0,0 0-1728 0,-3 7-432 0,3-7 0 0,0 0 0 16,0 0 1312-16,0 0 176 0,0 0 48 0,0 0 0 16,0 0-1120-16,0 0-224 0,-5-3-32 0,5 3-16 15,-3-4-144-15,0 0 0 0,-1-5 0 0,2 3 0 16,2-2 0-16,0 1 0 0,0-2 0 0,0 2 0 16,0-3 0-16,2 1 0 0,1-2 0 0,0 1 0 15,2-1 0-15,0 0 0 0,0-3 0 0,2 4 0 16,0 2 0-16,2-4 0 0,1 4 0 0,2-1 0 0,0 3 0 0,2 2 0 15,1-3 0-15,0 5 128 0,1 2 176 0,2 0 16 16,2 2 16-16,1 2 0 0,-1 3 208 0,-1 2 32 16,0-1 16-16,-1 1 0 0,0 1-160 0,-1 0-48 15,-1 0 0-15,-2-1 0 0,1-1-144 0,-2 1-48 16,-3-5 0-16,2 0 0 0,0-1-192 0,-2-1 144 16,1-4-144-16,-1 2 128 0,1-4-128 0,-1-3 0 15,1 1 0-15,-1-1 0 0,-1 1 0 0,2-4 0 16,-1 0-144-16,-2 2 144 0,0-1 0 0,0-2 0 15,0 2 0-15,-2 3 0 16,0-5-928-16,-2 2-80 0,-3 1-16 0,-1-4-21008 0</inkml:trace>
  <inkml:trace contextRef="#ctx0" brushRef="#br0" timeOffset="-188243.42">23204 13078 16575 0,'0'0'1472'0,"0"0"-1168"16,0 0-304-16,0 0 0 0,3 4 4288 0,0 2 784 16,-3-6 176-16,4 6 16 0,-4-6-2688 0,7 4-528 15,-1-3-128-15,2 2 0 0,3-3-1136 0,-1 2-208 16,2-2-64-16,0 0 0 0,1 0-288 0,1 0-64 15,1-2-16-15,0 2 0 0,1 0-144 0,0 0 128 16,0 0-128-16,-1 2 128 0,0-2-128 0,-2 0 192 0,-1 1-192 0,-2 2 192 31,-2-3-1872-31,-8 0-368 0,0 0-80 0</inkml:trace>
  <inkml:trace contextRef="#ctx0" brushRef="#br0" timeOffset="-188061.56">23229 13218 18431 0,'0'0'1632'0,"6"4"-1312"16,2 1-320-16,0 2 0 16,1-3 5264-16,0 0 992 0,2-2 192 0,-1 1 32 0,2-2-4320 0,0 2-880 15,1-3-160-15,1 0-32 0,1 2-720 0,1-2-144 16,1 0-32-16,0 2 0 0,-2-2-192 16,1 0 128-16,-2 0-128 0,1 0 0 15,-1 0-1344-15,-2 0-384 0,-1 0-64 0</inkml:trace>
  <inkml:trace contextRef="#ctx0" brushRef="#br0" timeOffset="-187603.49">24231 13168 6447 0,'0'0'576'0,"0"0"-576"0,2-6 0 0,-2 6 0 16,2-8 2432-16,2 1 368 0,2 1 80 0,-1-1 0 0,-2 1-256 16,-3 6-64-16,4-7-16 0,-4 7 0 0,0 0 80 0,0 0 32 15,0 0 0-15,0 0 0 0,0 0-256 0,0 0-48 16,0 0-16-16,0 0 0 0,0 0-736 0,1 9-128 16,-2-1-48-16,2 5 0 0,2 0-672 0,1 1-144 15,-2-1-32-15,2 4 0 0,2-3-336 0,-4 4-80 16,-2-1-16-16,0 3 0 0,3-3-144 0,-1 0 0 15,1 0 0-15,0-4 0 0,-1 0 0 0,2 0 0 16,0-2 0-16,0-2 0 16,1-2-976-16,0-3-240 0,3-1-32 0,2-3-13312 15,0 0-2656-15</inkml:trace>
  <inkml:trace contextRef="#ctx0" brushRef="#br0" timeOffset="-187433.42">24535 13158 22111 0,'0'0'1968'0,"2"13"-1584"16,1-3-384-16,-1 1 0 0,1 2 5408 0,-2 0 992 16,2 0 208-16,-2 0 48 0,1 0-4448 0,-1 4-880 0,-1 0-176 0,0 0-48 15,0-1-656-15,-1 4-144 0,2-3-32 0,0 0 0 16,0-1-272-16,2 1 128 0,-2-4-128 0,2 1 0 16,0-1 0-16,-1-2 0 0,2-2 0 0,0 0 0 15,-1-5-1584-15,-3-4-368 0,0 0-80 0</inkml:trace>
  <inkml:trace contextRef="#ctx0" brushRef="#br0" timeOffset="-187053.79">24136 13184 45439 0,'0'0'2016'0,"0"0"416"0,0 0-1952 0,0 0-480 15,-4 7 0-15,4-7 0 0,0 0 832 0,-3 0 64 16,-3-3 0-16,2-1 16 0,0-5-720 0,1 1-192 16,0-5 0-16,0 0 0 0,1-3 0 0,0 2 0 15,2 1 0-15,0-3 0 0,2 1 0 0,-1 0 0 16,0 0 0-16,2 2 0 0,1 4 0 0,0-1 0 16,0 0 0-16,1 3 0 0,3 0 0 0,1 1 0 15,1-1 0-15,4 4 128 0,0-1-128 0,0 4 0 16,-1 0 0-16,3 0 128 0,5 4-128 0,-1-1 160 15,-3 1-160-15,2 1 160 0,2 0 112 0,0 2 32 16,0-1 0-16,0 1 0 0,-1 0 80 0,0-1 32 16,-2-3 0-16,1 1 0 0,0-2-176 0,0 0-48 15,0 0 0-15,-1-4 0 0,0-2-192 0,1 0 0 0,-2 0 0 0,0-3 0 16,-1 1 0-16,-2-3 0 0,0-2 0 0,1-2 0 16,-2 0 0-16,0-4 0 0,-1 1 0 0,1 2 0 31,3-3-1856-31,-5-2-256 0</inkml:trace>
  <inkml:trace contextRef="#ctx0" brushRef="#br0" timeOffset="-180766.43">22980 8233 8287 0,'0'0'736'0,"0"0"-592"0,0 0-144 0,0 0 0 16,0 0 3776-16,0 0 736 0,0 0 144 0,0 0 16 15,0 0-1232-15,0 0-256 0,0 0-48 0,0 0-16 16,0 0-848-16,8 0-160 0,-2-2-48 0,1 2 0 16,-1-1-864-16,2 1-176 0,0-3-48 0,1 3 0 15,2-3-448-15,-1 2-80 0,1 1-32 0,2-3 0 0,1 3-224 0,2-2-32 16,1 0-16-16,-1 2 0 0,-2 0-144 0,-1 0 0 16,0 0 0-16,-1 0 0 0,-3 0 0 0,2-2 0 15,-1 2 0-15,1-1 0 16,-3-2-640-16,-1 3-192 0,1-3-64 0,0 2-20160 15</inkml:trace>
  <inkml:trace contextRef="#ctx0" brushRef="#br0" timeOffset="-179899.01">23730 8199 6447 0,'0'0'576'0,"0"0"-576"16,0 0 0-16,0 0 0 0,0 0 4608 0,0 0 800 15,0 0 160-15,0 0 48 0,0 0-2464 0,0 0-480 16,0 0-112-16,0 0 0 0,0 0-1008 0,0 0-192 16,-4-6-32-16,4 6-16 0,0-3-336 0,0-1-64 15,0-2-16-15,2 2 0 0,0-3-352 0,2 2-80 16,0-1-16-16,1 2 0 0,-1-3-256 0,2 1-64 16,0-1-128-16,2 3 192 0,-1-3-192 0,2 1 0 0,3-1 128 0,-2 3-128 15,-1-1 0-15,0 4 128 0,2-2-128 0,-2 2 0 16,0 2 176-16,0 2-176 0,-1-2 192 0,0 4-192 15,-1 2 192-15,-1 1-192 0,1 1 192 0,-2 2-192 16,-1 2 192-16,-1 2-192 0,-3 0 192 0,0 2-192 16,-2 2 160-16,1 4-160 0,-3-2 128 0,-1-2-128 15,-2 2 0-15,-1 1 128 0,-3-4-128 0,0 1 0 16,2-2 0-16,0-4 0 0,0 0 0 0,-1-2 0 0,3-2 0 0,0-2 0 16,2-1 0-16,5-6 0 0,-8 0 0 0,8 0 0 15,0 0-128-15,0 0 128 0,0 0 0 0,-5-3 0 16,5 3-144-16,0 0 144 0,0-9 0 0,2 1 0 15,2 2 0-15,1-3 0 0,2 2 0 0,0-1 0 16,-1 2 0-16,2 1 0 0,1 1 0 0,0 0 0 16,0 1 0-16,3-1 0 0,1 4 0 0,0 0 128 15,1 0-128-15,-1 0 0 0,1 0 144 0,0 3-144 16,0-2 128-16,-1 2-128 0,0-3 0 0,0 4 128 16,0-2-128-16,-1 0 0 0,-2 0 0 0,1 1 0 15,-1-3 128-15,-1 0-128 0,-1 4 0 0,0-4 0 16,-1 0 0-16,0 0 0 15,1-3-640-15,-1 2-96 0,-2-6-32 0,2 3-12896 16,-1-1-2592-16</inkml:trace>
  <inkml:trace contextRef="#ctx0" brushRef="#br0" timeOffset="-179655.43">24326 8171 14735 0,'0'0'1312'0,"0"0"-1056"0,0 0-256 0,0 0 0 15,0 0 6272-15,0 0 1184 0,0 6 240 0,2 1 48 16,-2-7-4880-16,0 9-992 0,0-9-192 0,0 10-32 16,1 3-880-16,-1 1-192 0,-1-4-16 0,1 1-16 15,0 2-272-15,0-3-48 0,-2 3-16 0,1 0 0 16,1 0-208-16,0 0 128 0,1-2-128 0,1 5 0 0,-1-2 0 16,2-5 128-16,-1 2-128 0,-2-11 0 0,3 6 0 0,-3-6 0 15,6 7 0-15,2-3 0 16,0-2-608-16,1-2-112 0,2-2-32 0,0-2 0 15,1-3-2704-15,1-2-560 0</inkml:trace>
  <inkml:trace contextRef="#ctx0" brushRef="#br0" timeOffset="-179475.75">24546 8171 14735 0,'0'0'640'0,"0"0"160"0,0 5-640 0,2 0-160 15,-1 4 0-15,0-2 0 0,-1 2 6368 0,2-1 1248 16,-2 2 240-16,0 2 48 0,0 1-5280 0,0 2-1072 15,0 0-208-15,-2 0-32 0,4 0-784 0,-2 2-144 16,0 1-48-16,0-3 0 0,0-2-208 0,0-1-128 16,-2 1 128-16,1-4-128 0,0-1 0 0,1 1 0 15,0-9 0-15,0 0 0 16,0 0-2304-16,0 0-384 0,0 0-80 0</inkml:trace>
  <inkml:trace contextRef="#ctx0" brushRef="#br0" timeOffset="-179076.26">24231 8230 11967 0,'0'0'528'0,"0"0"112"16,0 6-512-16,0-6-128 0,0 0 0 0,0 0 0 0,-3 4 6432 0,3-4 1248 15,0 0 256-15,0 0 64 16,0 0-5984-16,0 0-1184 0,0 0-256 0,-4-7-32 0,0 1-544 0,2-1 0 15,-1 0 0-15,2-3 0 0,1 0 160 0,-2-2-160 16,1 2 128-16,1-1-128 0,3-2 256 0,-1 3-16 16,0-4-16-16,2 1 0 0,2 0-224 0,-1 3 176 15,1-3-176-15,-1 2 160 0,3 2-160 0,-2-1 160 16,-1 0-160-16,2 4 160 0,1-1-32 0,2 3-128 16,2 0 192-16,1 2-64 0,0 1 256 0,0 2 32 15,2-1 16-15,1 5 0 0,-1-1 160 0,4 3 48 16,0-1 0-16,1 1 0 0,1-1-96 0,0 2-16 15,-2-1 0-15,1-1 0 0,0 1-144 0,-2-1-48 16,-1 1 0-16,-1-3 0 0,-1 2-208 0,0-3-128 16,-2-3 160-16,-1 0-160 0,0-3 0 0,-2-1 0 15,-1-2 0-15,-1-1 0 0,0-3 0 0,0-3 0 0,-2 0 0 0,1-1 0 32,-1-3-1024-32,1 0-112 0,-2-2-16 0,-1 2-20672 0</inkml:trace>
  <inkml:trace contextRef="#ctx0" brushRef="#br0" timeOffset="-171646.41">25485 8180 17791 0,'0'0'784'0,"0"0"176"0,0 0-768 0,0 0-192 15,0 0 0-15,0 0 0 0,0 0 2144 0,0 0 400 0,2 4 80 0,-2-4 0 16,0 0-848-16,0 0-176 0,0 0-48 0,0 0 0 15,2 6-432-15,-2-6-96 0,0 0 0 0,6 3-16 16,-6-3-160-16,6 4-16 0,1-4-16 16,-1 2 0-16,1-2-64 0,1 0-16 0,-1-2 0 0,1 2 0 15,3-4 48-15,1 1 16 0,1-1 0 0,2 2 0 16,1-1-224-16,5-1-64 0,0 3 0 0,-1-2 0 16,-2 1-256-16,-1 2-64 0,-1 0-16 0,-2 0 0 15,-1 0-176-15,-2 0 128 0,-3 2-128 0,-2 2 128 16,1-1-128-16,-7-3 160 0,0 0-160 0,1 6 160 15,-4 1-2576-15,-1-1-512 0,-2-2-96 0</inkml:trace>
  <inkml:trace contextRef="#ctx0" brushRef="#br0" timeOffset="-171342">25526 8357 7359 0,'0'0'320'0,"0"0"80"0,-1 6-400 0,-1 1 0 16,2-7 0-16,0 8 0 0,0-8 3152 0,0 0 560 16,-1 9 96-16,1-9 32 0,0 0-2880 0,0 0-576 15,-1 6-128-15,1-6 0 0,0 0 352 0,0 0 80 16,0 0 16-16,0 0 0 0,0 0 688 0,0 0 144 16,0 0 16-16,0 0 16 0,5 7 224 0,0-1 64 15,-5-6 0-15,7 0 0 0,-1 4-160 0,2-4-32 16,0 0 0-16,0 3 0 0,1-3-496 0,0 1-96 15,0-1-32-15,1 0 0 0,0 0-496 0,2 0-96 16,-2 0-32-16,1-1 0 0,-1 1-256 0,1 1-160 0,-1 2 192 0,-1-3-192 16,-1 0 128-16,0 2-128 0,-1-2 0 0,-7 0 0 31,0 0-448-31,0 0-128 0,0 0-48 0,0 0-13392 0,0 0-2672 0</inkml:trace>
  <inkml:trace contextRef="#ctx0" brushRef="#br0" timeOffset="-169692.27">26727 7854 1839 0,'0'0'0'0,"0"0"160"0,0 0-160 0,0 0 0 0,0 0 0 0,0 0 0 15,0 0 5248-15,0 0 1024 0,0 0 208 0,0 0 48 16,0 0-4768-16,0 0-944 0,0 0-192 0,0 0-48 16,0 0-416-16,0 0-160 0,0 0 0 0,0 0 144 15,1-7 512-15,1 3 112 0,-2 4 0 0,1-6 16 0,-1 0 336 0,0 2 64 16,-1-2 16-16,-1-1 0 0,-2 1-320 0,0-1-64 16,-1 1-16-16,-1-1 0 0,-2 2-368 0,-1-2-80 15,-2 2-16-15,1 1 0 0,-1 0-144 0,-1 2-48 16,1-1 0-16,-3 3 0 0,0 3 16 0,0 1 0 15,-1 1 0-15,2-1 0 0,1 2 0 0,1 1 0 16,-3-1 0-16,4 2 0 0,1 1-16 0,1 2 0 16,3 2 0-16,-1-2 0 0,3 2 32 0,0-3 0 15,3 2 0-15,0-2 0 0,0 1-48 0,3-2 0 16,0-1 0-16,4 1 0 0,-2 2-128 0,2-2 128 16,1-1-128-16,0-2 128 0,-1 1-128 0,1-5 0 15,0 2 0-15,0-4 0 0,1 0 0 0,0-4 0 16,2-2 0-16,-1 2-176 0,1-3 176 0,-1 1-128 15,1-3 128-15,-1 1-128 0,1-4 128 0,-1 1-128 0,-1-2 128 16,-1-1-128-16,0-2 128 0,-1 3-192 16,-1 3 192-16,-1-4-192 0,-1 4 192 0,-1 1-160 15,1 2 160-15,-4 7-160 0,2-4 160 0,-2 4 0 16,0 0 160-16,0 0-160 0,0 0 528 0,0 0 16 0,0 0 0 0,2 11 0 16,-2-2-32-16,-2 1-16 0,0 4 0 0,1 3 0 15,-2 0-176-15,0 2-16 0,1 1-16 0,-1 0 0 16,0 1 96-16,1 1 0 0,-1 1 16 0,1 1 0 15,-1 0 0-15,0-2 0 0,2 1 0 0,-2-2 0 16,1-1-128-16,-1-4-16 0,1 1-16 0,0-4 0 16,1 0-240-16,1-3 128 0,0 1-128 0,1-5 0 0,-1-6 0 0,0 0 0 15,0 0 0-15,0 0 0 16,0 0 0-16,7 0-240 0,-1-4 48 0,1 2 16 16,-2-2-2752-16,2 0-544 0,-1-5-112 0</inkml:trace>
  <inkml:trace contextRef="#ctx0" brushRef="#br0" timeOffset="-169044.3">26884 7788 5519 0,'0'0'496'0,"0"0"-496"0,0 0 0 0,0 0 0 16,0 0 3824-16,0 0 656 15,0 0 144-15,7 3 32 0,-7-3-1504 0,0 0-288 0,0 0-64 0,5 6-16 16,0 1-848-16,-5-7-160 0,0 0-48 0,0 0 0 15,3 10-480-15,-2 0-96 0,-2-4-32 0,1-6 0 16,0 0-464-16,0 0-80 0,0 0-32 0,0 0 0 16,-3 7-384-16,3-7-160 0,0 0 128 0,0 0-128 15,0 0 0-15,0 0 0 0,0 0 0 0,0 0 0 16,0 0 0-16,0 0 0 0,0 0 0 0,0 0 0 0,0 0 0 16,0 0 0-16,0 0 0 0,0 0 0 15,0 0 0-15,0 0 0 0,0 0 0 0,0 0 0 0,0 0 0 0,0 0 0 16,0 0 0-16,0 0 0 0,0 0 0 0,0 0 128 15,-3-6-128-15,3 6 0 0,0 0 0 0,0 0 128 16,0 0-128-16,0 0 0 0,0 0 0 0,0 0 0 16,0 0 0-16,0 0 0 0,-1-4 0 0,1 4 0 15,0 0 128-15,0 0-128 0,0 0 0 0,0 0 0 16,0 0 0-16,0 0 0 0,0 0 0 0,0 0 0 16,0 0 0-16,0 0 0 0,0 0 0 0,0 0 0 15,0 0 0-15,0 0 0 0,0 0 0 0,0 0 0 16,0 0 0-16,-1 10 0 0,0 0 0 0,-1-1 0 15,0-1 0-15,0 1 0 0,2 2 0 0,0 2 0 16,-1-3 144-16,1 3-144 0,0 1 304 0,0-1-16 16,-1 1 0-16,-1 2 0 0,2-2 16 0,0-1 0 0,0 0 0 0,0 0 0 15,-1-2-176-15,1-2-128 16,1 0 144-16,1-1-144 0,-2-8 0 0,0 0 0 0,0 0 0 0,0 0 0 31,0 0-368-31,0 0-160 0,0 0-48 0,0 0 0 16,6-4-2432-16,1 2-512 0</inkml:trace>
  <inkml:trace contextRef="#ctx0" brushRef="#br0" timeOffset="-168830.19">27020 7808 7359 0,'0'0'320'0,"4"2"80"0,-1 5-400 0,-1-3 0 16,1-1 0-16,0 3 0 0,-1 1 7200 0,0-1 1360 15,-2 1 272-15,1 1 48 0,0 1-5872 0,-1 1-1184 16,0-1-224-16,0 2-64 0,2-1-752 0,-1 1-144 15,-1 2-48-15,1 3 0 0,2-3-256 0,-2 4-48 16,-2-4-16-16,1 4 0 0,2-3-144 0,0 2-128 16,-2-3 144-16,1 0-144 0,0-2 0 0,2-2 0 15,1-1 0-15,0-2 0 0,-4-6 0 0,5 3 0 16,-5-3 0-16,0 0 0 16,0 0-2416-16,7-4-464 0,-1-3-112 0</inkml:trace>
  <inkml:trace contextRef="#ctx0" brushRef="#br0" timeOffset="-168451.36">26874 7877 18431 0,'-4'13'1632'0,"4"-13"-1312"16,0 0-320-16,0 0 0 0,-2 7 4176 0,2-7 768 0,0 0 160 15,0 0 16-15,0 0-2944 0,0 0-608 0,0 0-112 0,0 0-32 16,0 0-1024-16,0 0-208 0,-1-4-32 0,2-3-16 15,2 1-144-15,-2-3 0 0,1-2 0 0,0 1 0 16,2-2 0-16,0 4 0 0,-1-2 0 0,-1-2 0 16,2 1 0-16,1 2 0 0,2 1 0 0,-2-1 0 15,-1 1 0-15,1 2 0 0,2-1 0 0,0 5 0 16,-7 2 272-16,6-7-16 0,2 3-16 0,-2 2 0 16,-6 2 384-16,8 0 80 0,0 0 0 0,1 2 16 15,1 2-16-15,-3 0 0 0,0 1 0 0,1 2 0 0,1 1-176 16,1 1-32-16,2-3-16 0,1 1 0 0,2 3-192 0,-1 0-32 15,-1-3-16-15,0-1 0 16,2-2-240-16,-2 2 144 0,0-2-144 0,0-1 128 0,1-3-128 0,0 0 0 16,-1 0 0-16,-2 0 0 0,0-3 0 15,1-1 0-15,-2-2 0 0,1 2 0 0,-2-3-192 0,-1 2 192 16,0-3-192-16,-2 1 192 16,-1 1-2352-16,-2-3-336 0,-3 9-80 0</inkml:trace>
  <inkml:trace contextRef="#ctx0" brushRef="#br0" timeOffset="-168024.01">27159 8337 15663 0,'0'0'1392'0,"0"0"-1120"15,0 0-272-15,0 0 0 0,0 0 4928 0,0 0 912 16,0 0 192-16,0 0 48 0,0 0-3056 0,0 0-592 15,-9 3-128-15,-3 1-32 0,0-1-1040 0,-3 0-208 16,-5 1-32-16,-1 1-16 0,-3-3-384 0,-2 0-80 16,-4 2 0-16,-1-1-16 0,-2-3-208 0,-2 2-32 15,1 0-16-15,-2 0 0 0,1 0-240 16,2 0 176-16,0 1-176 0,3-3 160 0,1 0-160 0,3 1 0 16,3-2 0-16,2 5 0 0,2-2 0 0,2 2 0 15,3 0 0-15,2-1 0 0,3-1 0 0,2 0 128 16,7-2-128-16,0 0 0 15,0 0-448-15,0 0-160 0,7 6-32 0,2-2-14480 16,2 5-2896-16</inkml:trace>
  <inkml:trace contextRef="#ctx0" brushRef="#br0" timeOffset="-167572.55">26724 8477 20895 0,'7'0'1856'0,"1"0"-1472"15,0 0-384-15,-1 0 0 0,1 3 2288 0,-8-3 384 16,7 4 80-16,-2-2 0 0,0 5-464 0,-1-1-112 16,0 5 0-16,-1-2-16 0,-3 1-608 0,-2 1-112 15,0 2-32-15,-5 3 0 0,-1-2-544 0,1 3-112 16,-3-1-32-16,3-2 0 0,-1-1-416 0,0 1-96 16,1-5-16-16,2 1 0 0,0 1 64 0,2-5 0 15,3-6 0-15,0 7 0 0,0-7-64 0,3 4 0 16,-3-4 0-16,8 5 0 0,1 1-192 0,1-2 144 15,1 0-144-15,2 2 128 0,1-3 16 0,1-1 0 16,-1-2 0-16,1 0 0 0,-2 0-144 0,-2-2 0 16,-1 0 0-16,0-2 0 0,2 1-144 0,0-1-16 15,-2-2 0-15,-1-3 0 16,-1 1-2336-16,0 1-480 0,0-2-96 0,0-1 0 16,0-1-2720-16</inkml:trace>
  <inkml:trace contextRef="#ctx0" brushRef="#br0" timeOffset="-167404.98">26997 8486 7359 0,'0'0'656'0,"0"0"-528"15,0 0-128-15,0 0 0 0,-6 8 5968 0,3 1 1168 0,1 2 224 0,1-2 64 16,0 1-3632-16,-2 4-720 0,-2-1-128 16,0 1-48-16,3 4-1376 0,0-1-288 0,-4 3-48 0,1 8-16 15,4-5-400-15,-2 3-64 0,-1 0-32 0,2 2 0 16,0-6-288-16,2 2-48 0,0-3-16 0,0-2 0 16,-1 1-176-16,1-4-144 0,3-6 192 0,-1 1-192 15,0-1 0-15,-2-10 0 0,5 7 0 0,0-2 0 16,-5-5-448-16,8 1-128 0,0-1-48 0,0-4 0 15,-1 2-1872-15,0-5-384 0,-2-3-80 0</inkml:trace>
  <inkml:trace contextRef="#ctx0" brushRef="#br0" timeOffset="-164272.18">24697 8683 18767 0,'0'0'832'0,"0"0"176"0,0 0-816 0,0 0-192 0,8 0 0 0,-8 0 0 15,0 0 2592-15,0 0 480 0,-7 2 80 0,-5 2 32 16,-3-2-1392-16,-6 3-288 0,-7-4-48 0,-2 2-16 16,-4-3-544-16,3 2-96 0,-6-2-32 0,0-2 0 15,1-1-448-15,-1 2-80 0,0-2-32 0,2-1 0 16,1 2-208-16,-8 0 128 0,-1 0-128 0,5-1 0 0,2 3 128 0,4 0-128 16,0 0 0-16,5 0 0 0,1 0 192 0,3 0-64 15,4 3-128-15,2-3 192 0,2 4-64 0,5-2-128 16,2-2 176-16,1 4-176 15,1 0-1632-15,6-4-432 0,0 0-96 0,1 9-13424 16</inkml:trace>
  <inkml:trace contextRef="#ctx0" brushRef="#br0" timeOffset="-163836.47">24164 8856 14735 0,'14'1'640'0,"-14"-1"160"0,0 0-640 0,0 0-160 0,0 0 0 0,0 0 0 15,2 13 4592-15,-2-1 880 0,-3-4 176 0,2 1 48 0,-1 1-3808 0,0-3-752 16,-2 2-160-16,0-1-16 0,0 1-624 0,0-1-112 16,-1 1-32-16,2 2 0 0,3-11-192 0,0 0 0 15,-2 9 128-15,-1-1-128 0,0 1 0 0,3-1 144 16,4 1-144-16,0-3 128 0,-4-6-128 0,7 9 160 15,-1-1-160-15,1-1 160 0,1-1-160 0,1 1 0 16,0 0 0-16,1-4 128 0,2 0-128 0,3-3 0 16,-1 4 0-16,2-4 0 0,-2-4 0 0,-2 0-176 15,-5-2 48-15,2-1 0 16,4 0-1920-16,-1-2-384 0,-3-1-80 0,0-1-7712 16,0 0-1536-16</inkml:trace>
  <inkml:trace contextRef="#ctx0" brushRef="#br0" timeOffset="-163670.33">24371 8879 9215 0,'0'0'400'0,"0"0"96"0,5 7-496 0,-2-1 0 16,-6 2 0-16,-2 1 0 0,-3 2 5648 0,0 2 1040 0,0-3 208 0,3 6 32 16,2-2-3968-16,-1 9-784 15,-2 0-176-15,1 1-16 0,1-1-768 0,1 4-160 0,0-4-32 0,3-1 0 16,2-1-464-16,-2 2-112 0,-3-5 0 0,3 0-16 16,3-3-304-16,-1-5-128 0,0 2 128 0,0-4-128 31,2-2-368-31,2 1-144 0,-6-7-48 0,0 0-19664 0</inkml:trace>
  <inkml:trace contextRef="#ctx0" brushRef="#br0" timeOffset="-162408.65">23543 8304 911 0,'0'0'0'0,"0"0"0"15,0 0 0-15,0 0 0 0,0 0 2992 0,0 0 512 16,0 0 96-16,0-6 32 0,0 2-2320 0,1-3-464 16,2 3-80-16,1-2-32 0,-4 6-512 0,4-7-96 15,0 3-128-15,-2-2 176 0,-2 6 0 0,0 0 0 16,6-3 0-16,-6 3 0 0,0 0 1056 0,0 0 224 15,0 0 32-15,0 0 16 0,0 0 608 0,0 0 128 16,0 0 32-16,0 0 0 0,0 0-496 0,4 7-112 16,-4-7 0-16,4 6-16 0,-2 3-816 0,-2-9-176 15,0 0-16-15,0 8-16 0,3 1-432 0,-3-9-192 16,0 0 160-16,0 0-160 0,0 0 0 0,0 0 0 16,-7 4 0-16,7-4 0 0,0 0-160 0,0 0 160 15,0 0-128-15,0 0 128 0,0 0 0 0,0 0 0 0,-2-4 0 0,2 4 0 16,-3-6 0-16,3 6 0 0,1-7 0 0,-1 7-128 15,3-6 128-15,-3 6 0 0,3-4 0 0,-3 4 128 16,0 0-128-16,0 0 0 0,0 0 0 0,0 0 0 16,0 0 128-16,0 0-128 0,0 0 128 0,0 0-128 15,0 0 224-15,0 0-32 0,0 0 0 0,0 0 0 16,0 10 128-16,0 1 0 0,0-11 16 0,0 0 0 16,0 0-336-16,0 0 0 0,0 0 0 0,0 0 0 15,0 0 0-15,0 0 0 0,0 0-128 0,0 0 128 16,-6-7-1472-16,4 3-192 0,-1-2-64 0,2-1-14864 15</inkml:trace>
  <inkml:trace contextRef="#ctx0" brushRef="#br0" timeOffset="-161819.91">23233 7677 911 0,'0'0'0'0,"0"0"0"0,0 0 0 0,0 0 0 0,0 0 4384 0,0 0 800 16,0 0 144-16,8-3 48 0,1 3-1872 0,-9 0-368 15,0 0-80-15,0 0-16 0,0 0-736 0,0 0-128 16,0 0-48-16,-4 7 0 0,2-1-720 0,0 4-160 16,-2-4-32-16,0-1 0 0,0 4-432 0,0-2-80 15,-1 0-32-15,1-1 0 0,0 1-352 0,1-1-80 16,0 1-16-16,3-7 0 0,0 0-224 0,0 0 144 15,0 0-144-15,1 8 128 0,-1-8-128 0,1 9 0 16,2 0 0-16,1-4 0 0,-4-5 128 0,0 0-128 16,6 5 0-16,6 2 128 0,6-3-128 0,-3 2 0 15,-6-3 0-15,3 1 128 0,5-1-128 0,-4-2 0 16,-5-1 0-16,1 0-176 16,1-1-1680-16,2-2-352 0,3 0-64 0,-5-1-10224 15,-3 2-2048-15</inkml:trace>
  <inkml:trace contextRef="#ctx0" brushRef="#br0" timeOffset="-161638.83">23360 7660 5519 0,'0'0'240'0,"0"0"64"0,4 1-304 0,-4-1 0 0,0 0 0 0,0 0 0 15,0 9 7536-15,-3 2 1440 0,-2-2 304 0,1 1 48 16,3 4-5904-16,-2 0-1184 0,-2 2-224 0,2-2-48 16,3 4-1008-16,-1-1-208 0,-4 0-48 0,1 3 0 15,2 0-384-15,1-2-64 0,1 2-32 0,0-3 0 0,-1 5-224 0,1-1 128 16,0-1-128-16,0-5 0 0,0-2 0 0,1-2 0 15,2-5 0-15,-3-6 0 16,2 7-1280-16,-2-7-240 0,7 0-48 0</inkml:trace>
  <inkml:trace contextRef="#ctx0" brushRef="#br0" timeOffset="-159762.56">27705 8277 26255 0,'0'0'1152'0,"0"0"256"0,0 0-1120 0,0 0-288 15,0 0 0-15,7 4 0 0,-7-4 2176 0,8 2 368 16,0 1 80-16,-1-3 0 0,1 0-1104 0,0-3-240 16,0 3-32-16,1-2-16 0,2 2-416 0,0 0-96 0,1-2-16 0,1 0 0 15,0 2-272-15,0-3-64 0,-1 3-16 0,0 0 0 16,0 0-160-16,0 3-48 0,-2-3 0 0,1 4 0 15,-2-4 0-15,0 2 0 0,-1 2 0 0,-8-4 0 16,0 0-2304-16,0 0-464 0,8 0-80 0</inkml:trace>
  <inkml:trace contextRef="#ctx0" brushRef="#br0" timeOffset="-159101.49">28595 7900 7359 0,'0'0'656'0,"0"0"-528"0,0 0-128 0,0 0 0 0,0 0 4960 0,0 0 960 15,0 0 192-15,0 0 32 0,0 0-3664 0,0 0-752 16,-7-6-128-16,7 6-48 0,-8-4-848 0,0 2-160 0,-1 2-32 0,1-2-16 16,-1 0-240-16,-1 2-32 15,-2 0-16-15,0 4 0 0,-1-2 240 0,0 2 32 16,-2-1 16-16,1 3 0 0,1-2 96 0,-2 3 32 16,1-4 0-16,1 3 0 0,3-2-80 0,-1 3-16 0,1-1 0 0,0 2 0 15,3 1-16-15,0-2-16 0,2-1 0 0,1 3 0 16,0-3-96-16,3 0-16 0,1-6 0 0,1 9 0 15,2-2-128-15,0 2-48 0,1-1 0 0,3-2 0 16,1 5-80-16,2-2 0 0,1 0-128 0,1-1 192 16,-1 1-192-16,2-1 128 0,0 1-128 0,2-2 0 15,-2 1 0-15,-1 1 128 0,-2 0-128 0,1-1 0 16,-1 1 0-16,-1-1 0 0,-1 1 0 0,0 2 0 16,0-2 0-16,-3 1 0 0,0-3 0 0,-3 3 0 15,-4-1 0-15,1 2 128 0,-1-2-128 0,-2 2 144 0,-2-2-144 0,0-1 0 16,-1-2 144-16,-1 1-144 0,1-3 0 0,-1 1 0 15,-1-1 0-15,-2-2 0 0,1 0 0 0,-1-2 0 16,1 0 0-16,-1-2-128 0,1 0 128 0,0-1-128 16,1-1 128-16,0 0-128 0,1-2 128 0,0-3 0 15,2 2 0-15,1-3-128 0,1-1 128 0,1 2 0 16,2 0 0-16,1 1 0 0,1-1 0 0,3-2 0 16,0 1 0-16,2-1 0 0,4-2 0 0,0 1 0 15,2 1 0-15,1-1 0 0,1-1 0 0,2 2 0 16,-1-2 0-16,0 3 0 0,0 1 0 0,-1 1 0 15,2-1 0-15,0-2 0 0,-3 1 0 0,0 3 0 16,0 0 0-16,-1 5 0 0,-3-2 0 0,0 1 0 16,1 3-192-16,0 0 64 15,-4 3-1744-15,-6-3-352 0,0 0-64 0,7 4-16592 0</inkml:trace>
  <inkml:trace contextRef="#ctx0" brushRef="#br0" timeOffset="-158821.8">28838 7953 8287 0,'0'0'368'0,"0"0"80"0,0 0-448 0,0 0 0 0,0 0 0 0,0 0 0 0,0 0 6832 0,0 0 1280 15,0 0 256-15,4 7 48 16,-3 1-5392-16,2 3-1072 0,-2 0-224 0,1-1-32 0,-2 3-608 0,0 2-112 15,0 5-16-15,0-1-16 0,0 1-368 0,0 1-64 16,0 1 0-16,0-2-16 0,0 1-256 0,0-2-48 16,0 1-16-16,1-3 0 0,0 0-176 0,1-4 0 15,-1-2 0-15,1-2 0 0,2 0 0 0,-4-9 0 16,0 0 0-16,8 1 0 16,0-1-1408-16,1-1-256 0,3-4-48 0,-1-3-12192 15,0-5-2448-15</inkml:trace>
  <inkml:trace contextRef="#ctx0" brushRef="#br0" timeOffset="-158611.22">29103 7970 13823 0,'0'0'1216'0,"0"0"-960"15,0 0-256-15,0 0 0 0,0 0 4736 0,0 9 912 16,0-3 176-16,2 3 48 0,4 0-2544 0,-4-1-512 16,-4 1-112-16,0 1-16 0,5 1-1184 0,-1 2-240 0,0 0-48 0,-1 0-16 15,-1 4-496-15,-3-1-112 0,-2 1-16 0,1 0 0 16,2-1-256-16,0-2-64 0,1 2-16 0,1-2 0 15,-1-1-240-15,-1-3 0 0,2-3 0 0,0-7 0 16,2 7 0-16,-2-7 0 0,0 0 0 0,0 0 0 16,0 0-1024-16,0 0-256 0,0 0-64 0,9-7-13216 15,4 0-2656-15</inkml:trace>
  <inkml:trace contextRef="#ctx0" brushRef="#br0" timeOffset="-158216.95">28753 8000 10127 0,'0'0'896'0,"0"0"-704"15,0 0-192-15,0 0 0 0,0 0 6272 0,0 0 1216 16,0 0 240-16,0 0 48 0,0 0-5072 0,0 0-1008 16,-7-4-208-16,7 4-32 0,0 0-912 0,0 0-176 15,-6-11-48-15,1 3 0 0,2-1-144 0,2-2-48 16,-2 2 0-16,2 1 0 0,1-5-128 0,1 3 0 15,2 0 144-15,-1-3-144 0,1 3 128 0,1-1-128 16,2 0 128-16,1 3-128 0,-2-1 128 0,2 1-128 16,2 1 128-16,1 1-128 0,1-1 160 0,1 4-32 15,-1-1-128-15,3 4 192 0,-1 0 112 0,1 0 16 16,-1 0 0-16,4 4 0 0,2-1 336 0,-2 1 80 16,-3 2 16-16,0 1 0 0,1 0-240 0,0 2-32 0,-1-3-16 0,-1 0 0 15,0 0-80-15,-1 1-32 0,-3-2 0 0,1 1 0 16,1-2-160-16,-1-4-48 0,-1 4 0 0,2-4 0 15,-3 0-144-15,0 0 0 0,1-4 0 0,0 2 0 16,0-2 0-16,0 0 0 0,0 1 0 0,2-3 0 16,2-1 0-16,-4 1-144 0,-5-1 144 0,3 1 0 15,2-2-688-15,-1 1-16 0,-8 7-16 16,4-6 0-16,1-1-2080 0,-5 7-400 0,0 0-96 0</inkml:trace>
  <inkml:trace contextRef="#ctx0" brushRef="#br0" timeOffset="-157800.22">29063 8556 10127 0,'8'-3'896'16,"1"3"-704"-16,2-3-192 0,-2 0 0 0,0-1 2560 0,0-2 464 15,-1 0 112-15,0 1 0 0,-1-2-1040 0,-2 2-224 16,-1-2-32-16,-4 7-16 0,1-6 112 0,-1 2 32 0,-4-4 0 0,0 3 0 16,-1 1-96-16,-3 1-16 0,-2-1 0 0,-2 4 0 15,-2-4-400-15,-6 4-96 0,-4 2-16 0,-5 0 0 16,-5-2-352-16,-4 3-80 0,-3-2-16 0,-3 2 0 15,1 1-448-15,1-4-80 0,3 2-32 0,1-2 0 16,1 4-336-16,4-1 144 0,3-2-144 0,2 2 0 16,-1-1 0-16,0 2 0 0,0-1 0 0,2 1 0 15,2-2 128-15,1 0-128 0,3 0 0 0,3 2 0 16,3-4 0-16,4 3 128 0,2 1-128 0,2-2 0 0,7-2 144 0,0 0-144 16,0 0 0-16,0 8 144 15,3-1-1248-15,3-1-256 0,2 1-48 0,2 2-13056 16,0-2-2592-16</inkml:trace>
  <inkml:trace contextRef="#ctx0" brushRef="#br0" timeOffset="-157366.15">28530 8676 17791 0,'0'0'784'0,"6"-2"176"0,7-2-768 0,-4 0-192 0,-7-2 0 0,6 3 0 16,5-1 2496-16,-3 1 448 0,-10 3 112 0,0 0 16 15,0 0-256-15,0 0-32 0,0 0-16 0,10 4 0 16,3 1-544-16,-2-1-112 0,-5 3-32 0,-6-7 0 16,-6 10-688-16,0 1-144 0,4 0-32 0,-1-3 0 15,-3 1-704-15,2 2-128 0,0-2-48 0,1-1 0 16,1-2-208-16,0 1-128 0,2-7 160 0,0 7-160 0,0-7 0 0,0 6 0 16,0-6 0-16,3 4 0 0,6 1 0 0,-2-1 0 15,-7-4 0-15,0 0 0 0,9 4 0 0,0-1 0 16,1-1 0-16,2 0 0 0,0-2 0 0,2 0 0 15,5-4 0-15,-4 1 0 16,-3-1-1136-16,1 0-112 0,4-1-32 0,-1 1 0 16,-3-2-1920-16,-2-1-400 0,-4 0-80 0,3 0-13664 0</inkml:trace>
  <inkml:trace contextRef="#ctx0" brushRef="#br0" timeOffset="-157226.86">28842 8590 11967 0,'0'0'528'0,"0"0"112"0,0 0-512 0,0 0-128 15,0 0 0-15,0 0 0 0,-4 10 6544 0,-1-1 1280 0,0 6 256 0,1 0 48 16,2-1-4736-16,1 3-944 15,0-2-192-15,-2 4-32 0,-2 3-1024 0,2 2-208 16,2-1-32-16,0 3-16 0,-3 0-496 0,0 2-112 16,3-2-16-16,-1 8 0 0,1-5-192 0,2 1-128 0,1-4 128 0,1-2-128 31,1-1-752-31,2-2-208 0,0-5-64 0</inkml:trace>
  <inkml:trace contextRef="#ctx0" brushRef="#br0" timeOffset="-150619.18">29775 8333 29887 0,'0'0'1328'0,"0"0"272"0,0 0-1280 0,0 0-320 16,0 0 0-16,0 0 0 0,0 0 2000 0,0 0 352 0,6 4 64 0,1-1 16 15,-7-3-1216-15,7 1-256 0,3-1-32 0,-1 0-16 16,1 0-432-16,-1 0-96 0,3-1 0 0,1 1-16 15,-1-3-192-15,3 3-48 0,0-3 0 0,1 3 0 16,0 0 0-16,3 3 0 0,-2-3 0 0,-2 3 0 31,-3-3-2352-31,-3 1-464 0,-9-1-112 0</inkml:trace>
  <inkml:trace contextRef="#ctx0" brushRef="#br0" timeOffset="-150411.28">29786 8460 12895 0,'0'0'1152'0,"0"0"-928"0,0 7-224 0,0-1 0 0,0-6 5248 0,2 7 992 16,-2-7 208-16,0 0 32 0,0 0-3712 0,0 0-736 16,0 0-160-16,5 4-16 0,1 1-1024 0,-6-5-208 15,0 0-48-15,10 1 0 0,-1 2-336 0,0-3-80 16,1 0-16-16,2 0 0 0,1-3-144 0,0 3 128 16,2 0-128-16,1-1 128 0,-1-2-128 0,4 1 0 15,-2 0 0-15,-3 0 0 16,-1-2-3040-16,-1-1-688 0</inkml:trace>
  <inkml:trace contextRef="#ctx0" brushRef="#br0" timeOffset="-149829.22">30736 8061 11055 0,'0'0'976'0,"0"0"-784"16,0 0-192-16,0 0 0 0,0 0 3552 0,0 0 672 16,0 0 128-16,0 0 16 0,0 0-1552 0,0 0-320 15,0 0-64-15,0 0-16 0,0 0-432 0,0 0-64 16,0 0-32-16,0 0 0 0,0 0-544 0,2 9-96 15,0 1-32-15,0 3 0 0,1 0-448 0,-2 4-80 16,-1 1-32-16,0-1 0 0,2 2-352 0,-2 1-80 0,0-1-16 0,1-2 0 16,0 3-208-16,-1-3 0 0,0-1 0 0,0-2 0 15,2-3 0-15,-1-2 0 0,-1-9 0 0,0 0 0 32,1 6-896-32,-1-6-288 0,0 0-48 0,0 0-12800 0,5-3-2560 0</inkml:trace>
  <inkml:trace contextRef="#ctx0" brushRef="#br0" timeOffset="-149642.46">30892 8080 33919 0,'0'0'1504'0,"0"0"304"0,0 0-1440 0,0 0-368 15,2 11 0-15,0-2 0 0,-1-3 2592 0,0 5 448 16,1 2 96-16,-1 0 0 0,0 0-1840 0,0 2-368 16,1 0-80-16,-1 0-16 0,0 0-576 0,1 2-128 15,-1-3-128-15,0 0 176 0,1-1-176 0,-1 0 0 16,0 0 0-16,1-4 0 0,-1-1 0 0,0 1-144 15,0-2 144-15,-1-7-208 16,0 0-2816-16,0 0-560 0</inkml:trace>
  <inkml:trace contextRef="#ctx0" brushRef="#br0" timeOffset="-149260.48">30532 8030 26719 0,'0'0'2368'16,"0"0"-1888"-16,0 0-480 0,0 0 0 0,0 0 4048 0,0 0 720 0,0 0 144 0,0 0 16 15,0 0-3504-15,0 0-704 0,0 0-144 0,6-3-16 16,-2-3-560-16,1-2 0 0,0 2 0 0,-1-5 0 16,-1 2 0-16,1-1 0 0,0 3 0 0,0-3 0 15,0 1 0-15,1-1 0 0,2 3 0 0,-1-3 0 16,1 0 0-16,0 1 0 0,1 1 0 0,0 1 0 15,0 1 0-15,0-1 0 0,0 1 0 0,0 2 0 0,-1 1 160 0,3 3-160 16,0 0 128-16,2 0-128 0,1 3 176 0,1 1-48 16,1 2-128-16,-1 1 192 0,2 3-48 0,4 1-16 15,-2 1 0-15,-1 2 0 0,-1-1 64 0,-1 0 16 16,0-2 0-16,-1 0 0 0,-1-3 16 0,0 1 0 16,-1-2 0-16,0-3 0 0,0 0-224 0,0-2 0 15,-1-2 0-15,1-2 0 0,0-5 0 0,1 1-128 16,-1-2 128-16,1-1-160 0,-1 1 160 15,-1-4 0-15,1 2 0 0,0 0-128 16,1 3-1792-16,-5-3-336 0,-1 3-80 0</inkml:trace>
  <inkml:trace contextRef="#ctx0" brushRef="#br0" timeOffset="-148894.06">31218 8439 6447 0,'0'0'272'0,"0"0"80"0,0 0-352 0,0 0 0 0,0 0 0 0,0 0 0 0,0 0 7296 16,0 0 1376-16,0 0 288 0,-7 1 48 0,-3 2-5808 0,-3 1-1168 16,-7-1-240-16,-1 3-32 0,-3-2-672 15,4 0-144-15,-5 1-32 0,-4 2 0 0,-1-3-496 0,-2 0-96 16,2 1-32-16,0-4 0 0,-1 6-288 0,-5-3 0 16,6 1 0-16,3-1 0 0,2 0 0 0,1-2 0 15,3-2 0-15,3 4 0 0,1-1 128 0,2 0-128 16,4-2 0-16,0 3 0 15,2 1-688-15,1 2-192 0,3-1-32 0,1 1-13232 16,1-3-2656-16</inkml:trace>
  <inkml:trace contextRef="#ctx0" brushRef="#br0" timeOffset="-148423.65">30763 8730 12895 0,'11'0'1152'0,"-3"0"-928"15,-8 0-224-15,0 0 0 0,0 0 4160 0,0 0 768 16,6 4 176-16,-6-4 16 0,0 0-2176 0,0 0-432 16,3 12-80-16,-3-2-32 0,-3 1-864 0,-1-1-192 15,0 2-16-15,0-2-16 0,-2 1-656 0,1-1-128 16,-1-1-16-16,0 2-16 0,1-2-304 0,-1 2-48 15,2-5-16-15,2 3 0 0,2-9-128 0,0 0 0 16,-3 8 0-16,3-8 0 0,0 7 0 0,0-7 0 16,0 0 0-16,0 0 0 0,0 0 0 0,9 4 128 15,1-2-128-15,0 1 0 0,-1-3 0 0,3 0 128 16,0 0-128-16,2 0 0 0,3 0 0 0,-2 0 0 16,-4-3 0-16,1 3 0 15,0-2-640-15,1 0-192 0,0 0-64 0,-1-2 0 16,-2 1-2960-16,1-3-608 0</inkml:trace>
  <inkml:trace contextRef="#ctx0" brushRef="#br0" timeOffset="-148250.22">30983 8700 33407 0,'0'0'1472'0,"0"6"320"0,-1 3-1440 0,1-1-352 16,0 5 0-16,0 1 0 0,-1 3 2816 0,-1 0 480 15,1 2 96-15,0 1 32 0,0 2-1952 0,-1 2-400 16,1-1-80-16,1-2-16 0,0 3-576 0,0 6-112 15,1-1-32-15,2-3 0 0,-1-3-256 0,1-2 0 0,0-4 128 0,1-1-128 16,0-3-560-16,1 0-160 0,1-6-48 0,2-1-13664 16,-1-4-2736-16</inkml:trace>
  <inkml:trace contextRef="#ctx0" brushRef="#br0" timeOffset="-143974.49">31602 7817 18303 0,'0'0'816'0,"0"0"160"0,0 0-784 0,0 0-192 16,0 0 0-16,0 0 0 0,0 0 2112 0,0 0 384 16,0 0 80-16,0 0 16 0,2 10-976 0,-1-3-192 15,-1-7-32-15,2 11-16 0,-2 0-288 0,-2-3-48 16,2 5-16-16,-1-2 0 0,-1 2-192 0,-1 3-64 15,0 1 0-15,1 2 0 0,-2 5-112 0,1 2-16 16,1 1-16-16,-1 6 0 0,0 4-80 0,1 4-16 16,-1-2 0-16,2 4 0 0,-1 0-32 0,1 0-16 0,1 2 0 0,0 5 0 15,1 2-160-15,1 4-16 0,-1 2-16 0,2-2 0 16,-1 1-112-16,2-1-32 16,-1 0 0-16,1-5 0 0,-2-1-144 0,4-4 160 0,-1-1-160 0,0 0 160 15,0-4 16-15,1 1 0 16,0-4 0-16,1-1 0 0,-2-7 0 0,1 0 0 0,0-1 0 0,-1-6 0 15,0 1-176-15,-1-5 160 0,0 2-160 0,-1-1 160 16,-2-3-160-16,0-1 0 0,1-3 0 0,-2-3 0 16,0 1-128-16,-2-2 128 0,-2 0-160 0,2-4 160 15,2-5-192-15,-6 6 192 0,1-2-208 0,-1-2 80 16,-1-1 0-16,-1 2 0 0,-1-3 0 0,1 0 0 16,0 0 128-16,-1 0-192 0,-3 0 192 0,1 0-192 0,-2-3 192 15,-1 3-128-15,0-1 128 0,0 1-128 0,-2 0 128 0,-1 0 0 16,-1 1 0-16,-2 2-128 0,-2-3 128 0,-2-3 0 15,3 3 0-15,-1 3-128 0,-2-3 128 0,-1 3 0 16,-1 1 0-16,0 0 0 0,-1 1 0 0,-1-1 0 16,1 2 0-16,-1-2 0 0,-1 3 0 0,7-5 0 15,0 2 0-15,-3 0 0 0,-1-1 0 0,-1 1 0 16,3 1 0-16,1-1 0 0,2-3 0 0,-5 5 0 16,-3-3 0-16,6 0 0 0,6-2 0 0,1 2 0 15,-1-3 0-15,1 3 0 0,2-3 0 0,-1 1 0 16,0 2 0-16,2-3 0 0,3 2 0 0,4-1 128 15,-1-1-128-15,-1 0 0 0,-2 0 0 0,2 0 0 16,3 0 0-16,-2 3 128 0,-4-3-128 0,0 3 0 16,2-2 0-16,1-1 0 0,-1 3 0 0,1-3 128 15,1 0-128-15,7 0 0 0,-6 2 0 0,-2-2 0 16,-1 0 0-16,1 2 0 0,2-2 0 0,0 0 0 16,-2 2 0-16,3-2 128 0,-1 0-128 0,6 0 0 15,-7-2 0-15,1 2 0 0,-1 0 0 0,7 0 0 0,-5-2 0 0,-1 0 0 16,6 2 0-16,-6 0 0 0,1-3 0 0,-1-1 0 15,1 1 0-15,0 2 0 0,0-1 0 0,5 2 0 16,-4-4 0-16,4 4 0 0,-5-7 0 0,-1 4 0 16,0 0 0-16,6 3 0 0,-3-7 0 15,1 3 0-15,-2-1 0 0,1-2 0 0,3 7 0 0,-4-4 0 16,-1 0 0-16,1-2 0 0,-1 1 0 0,2 1 0 16,3-3 0-16,0-1 0 0,-1 2 0 0,-1-1 0 15,1 1 0-15,0-4 0 0,-4 4 0 0,3-5 0 16,2 1 0-16,0 1 0 0,0-2 0 0,-1 1 0 15,-2 1 0-15,1-4 0 0,-1 2 0 0,0-2-128 0,1 0 128 16,-1-4 0-16,2 1 0 0,-2 2 0 0,1 1 0 16,2-3 0-16,1 2 0 0,-1-4 0 0,-3 3 0 0,2-2 0 15,2 0 0-15,-1-3 0 0,0 0 0 0,0-1 0 16,0 2 0-16,0-3 0 0,-1 1 0 0,-2-3 0 16,2 4 0-16,0 3-128 0,0-2 128 0,-1 2 0 15,1-3 0-15,0 3 0 0,-2 1 0 0,2-1 0 16,-2 0 0-16,0 0 0 0,1-2 0 0,-1 3 0 15,1-1 0-15,-1 0 0 0,0-3 0 0,1 1 0 16,-1 2 0-16,-1-1 0 0,-2-1 0 0,2-1 0 16,4 1 0-16,-2-2 0 0,-3 1 0 0,1-2 0 15,4 1 0-15,0-3 0 0,-1 5 0 0,0-2 0 16,-1 1 0-16,2 0 0 0,-1 3 0 0,1 0 0 16,-1-1 0-16,-2 1 0 0,-2 0 0 0,2 0 0 15,5 1 0-15,-1-1 0 0,-1 1 0 0,0 2 0 16,0-3 0-16,-1 1 0 0,-1 2-192 0,2-2 64 0,0 2 0 0,0-2 0 15,-1-1 128-15,1 1-160 0,0-1 160 0,0 0-160 16,0 0 160-16,0 1 0 0,0-1 0 0,0-2 0 16,0-1 0-16,0 3 0 0,0-4 0 0,0 4-128 15,-1-3 128-15,1 1 0 0,-2 2 0 0,2 4 0 16,0 0 0-16,-1 2 0 0,-3-2 0 0,1 3 0 16,3-4 0-16,2 1 0 0,-2 0 0 0,0 3 0 15,0-2 0-15,0 1 0 0,-2 1 0 0,2 1 0 16,0-2 0-16,-1 1 0 0,1 1 0 0,-1 1 0 15,1-1 0-15,-2-4 0 0,1 2 0 0,0 1 0 0,0 0 0 16,-1 0 0-16,0 3 0 0,2 7 0 0,-3-6 128 0,3-3 48 16,1 1 16-16,1 1 0 0,-2 7-192 0,1-6-272 15,-1 6 64-15,0 0 16 0,0-7 192 0,0 7 0 16,3-6 0-16,-3 6 0 0,3-7 0 0,-3 7 0 16,0 0 0-16,0 0 0 0,6-6 128 0,-2-1-128 15,-4 7 0-15,4-4 0 0,-4 4 0 0,0 0 0 16,7-6 0-16,0 3 0 0,-7 3 128 0,0 0-128 15,7-4 0-15,-7 4 0 0,7-3 0 0,0 3 0 16,-7 0 0-16,0 0 0 0,0 0 128 0,8-4-128 16,0 4 0-16,0-3 0 0,-1 3 272 0,0 0 0 0,-7 0 0 15,8 0 0-15,-8 0-272 0,8-3 0 16,-8 3 0-16,7-3 0 0,3 2-128 0,-4 1-96 16,1 0-16-16,-1 0 0 0,1 0 240 0,1 0 0 0,0 0 0 0,-1 0 0 15,1 0 0-15,3 0 0 16,-1-3 0-16,1 3 0 0,-1 3 224 0,-1-3-16 15,1 0 0-15,-1 0 0 0,0 0-208 0,0 0-256 0,-1-3 48 0,0 3 16 16,1 0 192-16,0 0 0 0,0 0 0 0,0 0 0 16,1 0 160-16,-1 0 32 0,1 3 0 0,-1-3 0 15,-1 1-192-15,1 2-256 0,-1 0 64 0,1-3 16 16,1 1 176-16,0 1 0 0,1-2 0 0,-2 0 0 16,0 0 0-16,0 0 0 0,2 0 0 0,-1 0 0 15,-1 0 0-15,0 0 0 0,2 0 0 0,1 0 0 0,-2 0 0 16,1 0 0-16,0-2 0 0,1 1-128 0,-1 1 128 15,0 0 0-15,0-3 0 0,-1 3 0 16,2 0 0-16,0 0 0 0,-2 0 0 0,2 0 0 0,0 0 0 0,2 0 0 16,-2 0 0-16,0 0 0 0,0 0 176 0,1 0 16 15,0 0 0-15,0 0 0 0,0 0-192 0,0-3-272 16,0 2 64-16,0 1 16 0,1-3 192 0,-3 1 0 16,1 0 0-16,0 2 0 0,-2-2 0 0,1 2 0 15,-1-1 0-15,1-2 0 0,-2 3 0 0,0 0 0 16,0 0 0-16,0 0 0 0,1 0 0 0,-1 0 0 15,0 3 0-15,0-3 0 0,0 0 0 0,2 1 0 16,-2-1 0-16,1 2 0 0,2-2 0 0,-1 0 0 16,-3 0 0-16,1 0 0 0,1 0 0 0,1 0 0 15,-3 0 0-15,1 0 0 0,1 2 0 0,1-2 0 16,-1 2 0-16,-1-2 0 0,0 0 0 0,1 0 0 16,-1 3 0-16,0-3 0 0,0 0 0 0,0 0 0 15,0 0 0-15,1 0 0 0,-2 1 0 0,-1 2 0 16,3-3 0-16,-3 0 0 0,0 3 0 0,1-3 0 15,-2 0 0-15,-6 0 0 0,8 0 0 0,0 1 0 0,0 1 0 0,-2 1 0 16,-6-3 0-16,0 0 0 0,0 0 0 0,8 4 0 16,-1-1 0-16,-1-2 128 0,-6-1-128 0,7 5 0 15,1-1 0-15,-3 0 0 0,-5-4 0 0,0 0 0 16,8 4 0-16,-2 1 0 0,-6-5 0 0,7 7 0 16,-2-3 0-16,-1 2 0 0,-4-6 0 0,3 8 0 15,-1-1 128-15,1 2-128 0,-2-3 0 0,-1 5 0 16,0-2 0-16,0 1 0 0,-1 1 0 0,-2 1 0 0,1-2 0 15,-1 1 0-15,1 2 0 0,-1 0 0 0,0-3 0 0,1 1 0 16,-1 1 0-16,0-5 0 0,2 0 0 0,0 4 0 16,1-2 0-16,2 1 0 15,-2-10-1600-15,7 3-384 0</inkml:trace>
  <inkml:trace contextRef="#ctx0" brushRef="#br0" timeOffset="-140925.89">25125 12901 5519 0,'0'0'240'0,"0"0"64"0,0 0-304 0,0 0 0 0,0 0 0 0,0 0 0 15,0 0 1376-15,0 0 224 0,7-2 32 0,-7 2 16 16,0 0-1200-16,0 0-224 0,6-4-48 0,-6 4-16 0,0 0 560 0,0 0 112 16,0 0 32-16,0 0 0 15,0 0 688-15,0 0 144 0,0 0 32 0,0 0 0 16,0 0 112-16,0 0 16 0,0 0 16 0,0 0 0 16,0 0-400-16,0 0-96 0,0 0-16 0,0 0 0 0,0 0-416 0,0 0-96 15,7 2-16-15,-7-2 0 16,0 0-192-16,6 5-32 0,0 7-16 0,-2-1 0 15,-2 2-464-15,-1-3-128 0,1 3 768 0,-2 1 144 16,-2 0 32-16,4 6 0 0,-1-1-496 0,2 3-80 16,-2-1-32-16,0 3 0 0,2 2-128 0,-3-2-16 15,0 2-16-15,1 1 0 0,2 4 0 0,0-1 0 16,-1 2 0-16,1 1 0 0,-1 1-48 0,2-1-128 16,0 0 192-16,-1 1-64 0,-2-1 0 0,0 3 0 15,2-3 0-15,0-2 0 0,-1 2-128 0,2-3 192 16,0 0-192-16,-1-1 192 0,-1-1-192 0,0-2 0 15,-1-3 144-15,-1 1-144 0,1-4 0 0,1-1 0 16,-2 1 0-16,-2-6-128 0,1-1 128 0,0-2-160 16,-2-2 160-16,0-2-160 0,3-7 16 0,-3 4 0 0,-3-2 0 0,0 0 0 15,-2 0 0-15,0-2 0 16,-1 0 0-16,0-2 0 0,-3 0 144 0,-1 2-192 16,-2-2 192-16,4 2-192 0,-2 0 192 0,-2 0-128 0,-1 0 128 15,-1 0-128-15,-1 0 128 0,0 0 0 0,-2 0 0 0,-5 0-128 16,2 0 128-16,-4-3 0 0,-1 2 0 15,1 1 0-15,5-3 0 0,1 2 0 0,2-2 0 0,-1 3 0 16,4 0 0-16,-1-3 0 0,-4 3 0 0,0-1 0 16,0-1 0-16,0 2 0 0,0 0 0 0,0 0 0 15,-1 0 0-15,0 2 0 0,0-1 0 0,-2 2 0 16,1 0 0-16,0-2 0 0,1-1 0 0,1 3 0 16,-1-3 0-16,1 1 0 0,1 2 0 0,-1-3 0 15,-1 2 0-15,4-2 0 0,3 2 0 0,-1 0 0 16,-4-2 0-16,-1 3 0 0,0-3 0 0,2 1 0 0,5 2 0 0,1-3 0 15,-2 2 0-15,2 0 0 0,1 0-160 0,-1-2-48 16,-4 3-16-16,2-2 0 0,-1 2 368 0,2-3 80 16,-4 2 16-16,4 0 0 0,0-2-240 0,-1 0 0 15,0 0 0-15,1-2 0 0,3 0 0 0,-2 2 0 16,-3-3 0-16,0 3 0 0,2-1 0 0,-1-2 0 16,5 3 0-16,-1-2 0 0,0 2 0 0,3-2 0 15,8 2 128-15,0 0-128 0,-12-2 0 0,3-2 0 16,4 1 128-16,-1 1-128 0,0-2 0 0,1 0 0 15,1 1 0-15,4 3 0 0,-3-4 0 0,3 4 0 16,-1-6 0-16,1 6 0 0,0 0 0 0,0 0 128 16,0-10-128-16,1 4 0 0,-1 6 0 0,3-7 0 15,-2 2 0-15,-1 5 0 0,3-5 0 0,-3 5 0 16,1-7 0-16,-1 1 0 0,0 2 0 0,0 4 0 16,0 0 0-16,1-7 0 0,-1 1 0 0,-1-1 0 15,1 7 0-15,1-6 0 0,-1-1 0 0,-1 0 0 0,0 4 0 0,1 3 0 16,0-7 0-16,0 0 0 0,-2 1 0 0,1-1 0 15,1 7 0-15,-1-7 0 0,-1 0 0 0,1 0 0 16,1-2 0-16,0 3 0 0,-3-2-128 0,3-1 128 16,2 0 0-16,-4 1 0 0,1-2 0 0,1 3 0 15,1-3 0-15,-1 0 0 0,0-3 0 0,-1 2 0 16,-3 0 0-16,1 0 0 0,2-2 0 0,0 0 0 0,-2 2 0 0,2-2 0 16,1 3 0-16,-1-3 0 0,-3-2 0 0,2 2 0 15,2 0 0-15,0 0 0 0,0 0 0 0,-1-1 0 16,0-2 0-16,-1 3 0 0,2-2 0 0,0 0-128 15,0-2 128-15,0 0 0 0,3 1 0 0,-3 1 0 16,-1 0 0-16,-1-2 0 0,2 1 0 0,2 2 0 16,-1-2 0-16,0-1 0 0,-1 2 0 0,3 0 0 15,1-1 0-15,-4 2 0 0,-7-2 0 0,2 2 0 16,1-2 0-16,0-1 0 0,0 2 0 0,3 0 0 16,1-2 0-16,-1 4 0 0,-2-3 128 0,2 4 0 15,1-4-128-15,0 3 192 0,-3 0-192 0,2-1-128 16,2-2 128-16,-1 3-208 0,-1-2 208 0,0 2 0 15,-1 0 0-15,2 0 0 0,2-3 0 0,-2 5 0 0,-3-2 0 0,2-1 0 16,-1 1 0-16,4 3 0 16,0-3 0-16,1 0 0 0,0 2 0 0,-3-2 0 15,-2 0 0-15,2 3 0 0,3-4 0 0,-3 5 0 16,-3-1 0-16,2-1 0 0,0 2 0 0,2-1 0 0,3 1 0 0,-4 2 0 16,-4-3 0-16,3 3 0 0,3 0 0 0,-2 7 0 15,-1-6 0-15,1-1 0 0,4 1 0 0,-4 6 0 16,0-7 0-16,-1 3 0 0,1 4 0 0,0 0 0 15,1-6 0-15,1-2 0 0,0 1 0 0,-2 7 0 16,0-5 0-16,0 5 0 0,0 0 0 0,0 0 0 16,0 0 128-16,0 0-128 0,0 0 0 0,4-6 0 15,-4 6 128-15,0 0-128 0,0 0 0 0,6-2 0 16,-6 2 0-16,0 0 0 0,0 0 128 0,0 0-128 0,0 0 0 0,7-2 128 16,-7 2-128-16,8 0 0 0,-8 0 128 0,9 2-128 15,4-2 0-15,-4 0 0 0,-9 0 0 0,0 0 0 16,0 0 0-16,7 4 0 0,-7-4 128 0,6 4-128 15,1 3 0-15,1-5 0 0,-1 1 128 0,1-2-128 16,-1 2 0-16,-1 1 0 0,1-2 0 0,-1 2 0 16,-6-4 0-16,10 0 0 0,-1 3 0 0,0-2 0 15,0 2 0-15,0-3 0 0,0 2 0 0,-1-2 0 16,0 2 0-16,0 0 0 0,0-2 0 0,0 3 0 16,0-2 0-16,-1-1 0 0,1 3 0 0,2 0 0 15,-1-3 0-15,0 0 0 0,-1 0 0 0,0 0 0 16,-1 0 0-16,3 0 0 0,-1-3 0 0,-1 3 0 15,-1 0 0-15,3 0 0 0,-1 0 0 0,0-3 0 16,-1 2 0-16,1-2 0 0,1 1 0 0,0 2 0 16,-2-2 0-16,3 2 0 0,2 0 0 0,-2-2 0 15,-11 2 0-15,8 0 0 0,1-3 0 0,3 3 0 16,-2 0 0-16,1 0 0 0,-4 0 0 0,3 0 0 0,-1 0 0 0,0 0 0 16,-2 3 0-16,2-3 0 15,2 0 0-15,1 2 0 0,-1-2 0 0,-1 0 0 0,1 2 0 0,1-2 0 16,-1 0 0-16,1 0 0 0,1 0 0 0,-1 0 0 15,0 0 0-15,1 0 0 0,1 2 0 0,1-2 0 16,-1 0 0-16,0 0 0 0,1-2 0 0,-1 2 0 16,1 0 0-16,-1 0 0 0,-1 0 0 0,-2 0 0 15,0 0 0-15,0 0 0 0,-2 2 0 0,3-2 0 0,-2 0 0 0,1-2 0 16,-1 0 0-16,5 2 0 16,-1-2 0-16,1 2 0 0,-1 0 128 0,-1-4-128 0,0 5 0 0,-2-2 0 15,-1 1 0-15,-1-3 0 0,-1 1 0 0,0 0 0 16,1 0 0-16,2-1 0 0,-1-1 0 0,3 0 0 15,-1 2 0-15,-2-2 0 0,2 1 0 0,-1 3 0 16,-2-1 0-16,0-2 0 0,2 3 0 0,-2-2 0 16,0 2 0-16,1 0 0 0,2 0 0 0,-1 2 0 15,-2-2 0-15,-1 0 0 0,0 3 0 0,-1-2 0 16,1-5 0-16,0 4 0 0,0 3 0 0,0-2 0 16,0-1 0-16,0 3 0 0,-1-3 0 0,1 0 0 15,0 4 0-15,-1-4 0 0,-2 2 0 0,0-2 0 16,0 3 0-16,1-2 0 0,-1-1 0 0,0 0 0 15,-5 0 0-15,5 3 0 0,1-2 0 0,-6-1 0 16,6 0 0-16,-6 0 0 0,0 0 0 0,7 3 0 16,-7-3 0-16,0 0 0 0,0 0 0 0,0 0 0 15,6 2 0-15,-6-2 0 0,0 0 0 0,7 4 0 16,-7-4 0-16,0 0 0 0,5 3 0 0,-5-3 0 16,0 0 0-16,0 0 0 0,7 6 0 0,-2 1 0 15,-5-7 0-15,2 8 0 0,1-2 128 0,0 1-128 16,-1 2 0-16,1-2 0 0,-3-7 0 0,0 8 0 0,0 1 0 0,0-1 0 15,0 1 0-15,0 1 0 0,0 2 0 0,0-2 0 16,1 4 0-16,-1-4 0 0,-2 3 128 0,2 0-128 16,1 2 0-16,-1 0 0 0,-1 2 0 0,1 3 0 15,0-3 0-15,0 3 0 0,-2-1 0 0,1 0 0 16,1 0 0-16,0 1 0 0,0 0 0 0,1-1 0 16,1-4-304-16,1 0-16 0,-1-4 0 0,0-2-12672 15,1-1-2560-15</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3:30:30.660"/>
    </inkml:context>
    <inkml:brush xml:id="br0">
      <inkml:brushProperty name="width" value="0.05292" units="cm"/>
      <inkml:brushProperty name="height" value="0.05292" units="cm"/>
      <inkml:brushProperty name="color" value="#FF0000"/>
    </inkml:brush>
  </inkml:definitions>
  <inkml:trace contextRef="#ctx0" brushRef="#br0">11353 6679 17439 0,'0'0'768'0,"0"0"176"0,0 0-752 0,0 0-192 0,0 0 0 0,0 0 0 16,0 0 1856-16,0 0 352 0,0 0 64 0,0 0 16 15,0 0-944-15,0 0-176 0,0 0-32 0,0 0-16 0,1-7-448 0,-1 7-96 16,4-6 0-16,0-1-16 0,1 3-144 0,-5 4-32 15,4-4 0-15,1-1 0 0,-5 5 128 0,5-4 0 16,2 3 16-16,-2-4 0 0,0 1 48 0,3 1 16 16,-1-1 0-16,-1 0 0 0,1 2-80 0,0-2 0 15,2 1-16-15,-1-1 0 0,-1 4-112 0,3-2 0 16,0 2-16-16,-1-4 0 0,0 1 208 0,2-1 32 16,-1 1 16-16,1 0 0 0,1-1-224 0,-1 1-32 15,0-1-16-15,1 1 0 0,-1 0 224 0,1 0 64 16,0 0 0-16,0 2 0 0,0 1-80 0,-1-3-16 15,0 3 0-15,-2 0 0 0,2-1-160 0,-1 1-16 16,0 0-16-16,1 0 0 0,-1 0-192 0,1 1-32 16,1-1-128-16,-1 3 192 0,0-2 112 0,-1 2 16 15,1 0 0-15,-3 0 0 0,1 1-320 0,1 2 0 16,1-2 128-16,1 2-128 0,-1-2 240 0,1 0-16 16,-1 2 0-16,1 4 0 0,-2-1-48 0,0-1-16 15,1 1 0-15,-1-1 0 0,0 1-160 0,-1 1 192 0,0 0-192 16,0-3 192-16,0 3-192 0,0 0 0 0,2-1 144 0,-2 2-144 15,0-1 128-15,0 3-128 0,1-4 160 0,-1 2-160 16,0-1 144-16,0 0-144 0,0 0 128 0,0 0-128 16,1 0 128-16,-3 0-128 0,0 3 0 0,0-2 128 15,-2 2-128-15,0-3 0 0,0 2 0 0,1 2 0 16,-3 0 0-16,1 1 128 0,0 0-128 0,0 0 0 16,-1 2 0-16,-1 0 0 0,1 3 128 0,1 0-128 0,-1-1 0 0,-2-2 0 15,0 3 0-15,1-3 0 0,-2 3 0 0,1-3 0 16,-1 0 0-16,0 0 0 0,0-1 0 0,1 1 0 15,-1 0 0-15,0-4 0 0,0 2 0 0,0 0 0 16,0-2 0-16,-1 4 0 0,0-1 0 0,-1-2 0 16,1 2 0-16,-2-3 0 0,1 1 0 0,-1 2 0 15,0 1 0-15,0-1 0 0,0 1 0 0,-1 0 0 16,0 0 0-16,-1 0 0 0,0 0 0 0,-2 1 0 16,0-1 0-16,1 0 0 0,-2-1 0 0,0-2 0 15,0 3-144-15,-1-1 144 0,0-3 0 0,-1 2 0 16,0 0 0-16,1-2 0 0,0 2 0 0,0 1 0 15,-2-3 0-15,2 0 0 0,-1-1 0 0,-1-1 0 16,-1 2 144-16,2-2-144 0,-2-1 0 0,0 1 0 16,1-2-192-16,-2 1 192 0,1 0-128 0,0-2 128 15,1 1 0-15,0-1 0 0,-2 1 0 0,2-3 0 16,1 1 0-16,-2-1 0 0,-1-2 0 0,0 3 0 16,1-1 0-16,0 1 0 0,2-1 0 0,-1-2 0 15,-1 3 0-15,-1-2 0 0,1-1 0 0,1 0-144 0,-1-4 144 0,0 3 0 16,0 1 0-16,-1-2 0 0,-2 0 0 0,0 0 0 15,2 1 0-15,-1-2 0 0,-1 2 0 0,1-3 0 16,-1 0 0-16,1 2-128 0,-2 0 128 0,2-2 0 16,-1 2 0-16,1-2 0 0,-2 0 0 0,3 0 0 15,1 0 0-15,-1 0 0 0,2 0 0 0,-3 0 0 16,1-2 0-16,2 0 0 0,-1 0 0 0,0-1 0 16,2-1 0-16,-1 0 0 0,1 2 0 0,2-2 0 15,-1 1 0-15,-1-1 0 0,1-2 0 0,-1 3 0 0,1-4 0 0,-1 3 0 16,0 1 0-16,1-4 0 0,1 2 0 0,0 0-128 15,-1-2 128-15,1 0 0 0,1 1 0 0,0-1 0 16,-1 2 0-16,0 1 0 0,0 0 0 0,1 0 0 16,0-1 0-16,0 1 0 0,-2-2 0 0,1-1 0 15,0 0 0-15,0 1 0 0,0 2 0 0,1-3 0 16,3 1 0-16,-3-1 0 0,1 1 0 0,-1-5 0 16,0 2 0-16,2 1 0 0,0-1 0 0,0 0 0 15,0 1 0-15,-1-1 0 0,2 1 0 0,0-1 0 16,-1-2 0-16,0 1 0 0,2 1 0 0,-1 0 0 15,0-2 0-15,1 3 0 0,-1-3 0 0,0 3 0 16,1-2 0-16,-1 3 0 0,0-3 0 0,0 0 0 16,0-3 0-16,0 2 0 0,2-2 0 0,-1 0 0 15,-1 0 0-15,0 3 0 0,0-3 0 0,0 2 0 16,2-2 0-16,-1 1 0 0,1 2 0 0,2-1 0 16,0 1 0-16,1 1 0 0,0-2 0 0,2 2 128 15,-2 1-128-15,2-1 0 0,-2 0 0 0,2 1 0 16,-1-3 0-16,2-2 0 0,-1 4 0 0,0-1 128 0,-1-1-128 0,1-1 0 15,-1 2 0-15,2-1 0 0,-1 1 0 16,0 1 0-16,-1-4 0 0,1 0 0 0,-2 2 0 0,2 1 0 16,-2 0 0-16,2 0 0 0,-2 0 0 15,0-1 0-15,3-1 0 0,-1 4 0 0,-1 2 0 0,1-3 0 16,-2-2 0-16,1 2 0 0,-1 1 0 0,2-1 0 16,-1-1 0-16,0-1 0 0,-1 2 0 0,0 0 0 15,2 1 0-15,-1-1 128 0,1-2-128 0,1 2 0 16,0 1 0-16,0-1 0 0,0-1 0 0,-2-1 0 0,2 2 0 0,0-2 0 15,0 2 0-15,0 1 0 0,1-1 0 16,1-1 0-16,-3 3 0 0,3-2 0 0,-4-1 0 0,2 2 128 16,0-1-128-16,0-1 0 0,0 3 0 0,0-3 0 15,-1 4 0-15,2-1 0 0,-1-1 0 0,1-1 144 16,0 3-144-16,0-1 128 0,1 1-128 0,-1-1 0 16,-1 0 0-16,0 4 0 0,1-4 0 0,0 0 0 15,1 1 0-15,-1-1 0 0,0 3 0 0,0-2 0 16,2-1 0-16,-1 1 0 0,1 2 128 0,1-3-128 15,1 1 192-15,0-1-64 0,0 3 0 0,2 2 0 16,-1-5 0-16,1 3 0 0,0 0-128 0,1-1 0 16,0 1 0-16,1-2 0 0,0 2 0 0,0-2 0 15,0 2 0-15,1 1 0 0,-3-4 0 0,1 4 208 16,-1-3 0-16,-1 2 0 0,-1 0-208 0,0 1 128 16,1 1-128-16,0 0 0 0,-1 0 128 0,-1-2-128 15,-1 1 0-15,0 2 144 0,0-2-144 0,0 1 0 16,-7 2 0-16,6-4 0 0,1 4 0 0,-1-3 0 0,-6 3 0 0,0 0 0 15,7 0 0-15,-7 0 0 0,6 3 0 0,-6-3 0 16,6 0 128-16,-6 0-128 0,6 4 0 0,-6-4 128 31,0 0-832-31,0 0-160 0,0 0-32 0,0 0-16 16,0 0-1824-16,0 0-352 0,0 0-80 0</inkml:trace>
  <inkml:trace contextRef="#ctx0" brushRef="#br0" timeOffset="3458.38">13169 8180 19343 0,'0'0'848'0,"0"0"192"0,7 0-832 15,-1 1-208-15,-6-1 0 0,8 0 0 0,-8 0 1296 0,8 0 224 16,0 0 32-16,-8 0 16 0,0 0-640 0,0 0-128 16,0 0-32-16,0 0 0 0,0 0 16 0,0 0 0 15,0 0 0-15,0 0 0 0,0 0 96 0,0 0 16 16,-11 3 0-16,-2-1 0 0,-4 2-32 0,-4-1 0 15,-4 1 0-15,-2 0 0 0,-3-2-240 0,-3 1-48 16,-2-2-16-16,1 2 0 0,1 1-288 0,-1-4-48 16,0 0-16-16,0 0 0 0,0 0-208 0,0 0 176 15,0 2-176-15,0 0 160 0,1 0 48 0,1 1 16 16,1-2 0-16,2 2 0 0,2-6 352 0,0 3 64 16,1 3 0-16,3-3 16 0,3 3 0 0,2-3 0 15,-1 1 0-15,4 1 0 0,2 1-160 0,1 1-48 16,3-4 0-16,1 4 0 0,0-1-176 0,1-1-32 15,7-2-16-15,0 0 0 0,-5 4-96 0,5-4 0 16,0 0-128-16,0 0 192 0,0 0-64 0,0 0-128 16,0 0 176-16,0 0-176 0,0 0 160 0,0 0-160 15,5 4 128-15,2 0-128 0,-7-4 128 0,8 3-128 16,0-3 0-16,1 0 128 0,-1 0-128 0,-1 0 0 0,3-3 0 0,0 2 0 16,1-2 0-16,0-1 0 0,1 0 0 0,0-1 0 15,1 1-128-15,0 0 128 0,2-1 0 0,-1 1 0 16,2 0 0-16,1-1 0 0,1 1 0 0,3 3 0 15,1-2 0-15,0 0 0 0,2-1 0 0,2 2 0 16,3 0 0-16,1 0 0 0,0-1 0 0,3 2 0 16,2 1 0-16,1 0 0 0,0 0 0 0,0 0 0 15,-2 0 0-15,-1 0 0 0,-2 0 0 0,-2 0 0 0,-2 0 0 16,0 0 0-16,-3 0-144 0,-3 0 144 0,-4 0 0 0,-2 0 0 16,-3 0 0-16,-3 0 0 0,-3 0 0 0,-6 0-192 15,0 0 192-15,0 0-160 0,0 0 32 0,0 0 0 16,0 0 0-16,-8-3 0 0,-2 3-16 0,-2-2 0 15,-1 0 0-15,-1 2 0 0,-1-2 144 0,0 2 0 16,-1-3-144-16,0 2 144 0,0-2 0 0,1 3-144 16,-1-4 144-16,2 4 0 0,0-2 0 0,0 2 0 15,-2-4 0-15,2 4 0 0,2-3 0 0,2 3 0 16,-1-1 0-16,2-2 0 0,0 3 0 0,0 0 128 16,0 0-128-16,-1 0 0 0,0 0 128 0,-2 3-128 15,-2-2 0-15,-3-1 0 0,-3 3 0 0,-4 1 128 16,-2 1-128-16,-3-1 0 0,-3 0 0 0,-5 2 0 15,-2 1 128-15,-3 2-128 0,-3-1 0 0,1-2 0 16,-1 1 0-16,2-1 0 0,1 1 0 0,3-3 0 16,2 3 0-16,3-5 0 0,1 2 0 0,2-1 0 15,3-2 0-15,4 2 0 0,1-1 0 0,4-2 0 16,0 0 128-16,4 0-128 0,3 0 0 0,3 0 128 16,1 0-128-16,8 0 0 0,0 0 160 0,0 0-160 0,0 0 160 0,0 0-160 15,0 0 128-15,0 0-128 0,0 0 0 0,6 0 0 16,2-2-192-16,1 2-144 0,2-3-32 0,-1 2 0 31,1 1-2736-31,1 0-544 0</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20T13:40:22.247"/>
    </inkml:context>
    <inkml:brush xml:id="br0">
      <inkml:brushProperty name="width" value="0.05292" units="cm"/>
      <inkml:brushProperty name="height" value="0.05292" units="cm"/>
      <inkml:brushProperty name="color" value="#FF0000"/>
    </inkml:brush>
  </inkml:definitions>
  <inkml:trace contextRef="#ctx0" brushRef="#br0">25606 10431 3679 0,'0'0'320'0,"0"0"-320"0,0 0 0 0,0 0 0 0,0 0 3136 0,0 0 544 16,0 0 112-16,0 0 32 0,0 0-1424 0,0 0-288 15,0 0-48-15,0 0-16 0,0 0-512 0,0 0-128 16,0 0 0-16,0 0-16 0,0 0-576 0,0 0-112 16,0 0-32-16,0 0 0 0,0 0-288 0,0 0-64 15,0 0-16-15,0 0 0 0,1 7 0 0,2-1 0 16,-3-6 0-16,4 9 0 0,-4-9 304 0,4 8 64 16,-4-8 16-16,5 9 0 0,-1-1 64 0,0 1 16 15,-4-9 0-15,5 10 0 0,0-3-208 0,0 3-48 16,-1-3 0-16,-1 3 0 0,1-1-144 0,0-1-48 15,0 1 0-15,0-1 0 0,0 1-96 0,0 1-32 16,1 1 0-16,0 2 0 0,0 0-64 0,2 7-128 16,1-1 176-16,-3-8-176 0,0 5 128 0,0-2-128 15,1-1 0-15,-1 3 0 0,-1-2 192 0,0 2-64 16,0 1 0-16,0 0-128 0,0 0 256 0,-1 0-48 16,1 3-16-16,-1-1 0 0,0 1-192 0,-1 0 128 15,1-1-128-15,-1 6 0 0,1 1 192 0,0-10-64 16,-2 1-128-16,2 7 192 0,-2-5-192 0,2-4 176 0,-2 0-176 0,0 5 160 15,1-3-160-15,-1 3 0 0,0-1 0 0,2 9 0 16,-2-5 0-16,0-6 0 0,1 2 128 0,-2-2-128 16,0 4 0-16,1-2 0 0,0 4 0 0,-1-2 0 15,0 0 144-15,0 3-144 0,-1 0 160 0,1 0-160 16,0-5 0-16,0 5 128 0,0-1-128 0,0-2 0 16,-1-1 0-16,1 0 0 0,0-1 0 0,0 2 0 15,-2 1 0-15,0-2 128 0,0 4-128 0,2-3 0 16,-1 1 0-16,0-2 0 0,0 3 0 0,-1-2 0 0,1 1 0 15,-2 2 0-15,-1-3 0 0,2 4 0 0,-1-2 0 0,0-2 0 16,0 3 0-16,-1-2 0 0,0-1 0 0,-2 3 0 16,3-2 0-16,-1-1 0 0,0-1 0 0,0-1 0 15,0 1 0-15,-1-3 0 0,-1 2 0 0,1-1 0 16,0-1 0-16,0 2 0 0,-1 1 0 0,1-1 0 16,0-1 0-16,0 1 0 0,-1-2 0 0,1 3 0 15,-1-1 0-15,-1 2 0 0,2-1 0 0,-2 0 0 16,1 1 0-16,-1 1 0 0,-1-1 0 0,0-1 0 15,1-1 0-15,-1 2 0 0,0 1 0 0,0-2-128 16,-1 1 128-16,0-1 0 0,0-1 0 0,-1 1 0 16,0-3 0-16,1 3 0 0,0 1 0 0,-1-2 0 15,0 1 0-15,-1 1 0 0,1 1 0 0,-1-1 0 16,0 1 0-16,-1 2 0 0,0-5 0 0,2 2 0 16,0 2-128-16,0-2 128 0,-2-2 0 0,0-2 0 15,1 3 0-15,0-3 0 0,1 3 0 0,-3-5 0 16,-1 2 0-16,3 0 0 0,-1 0 0 0,1 3 0 0,1-3 0 15,-1-1 0-15,1 1 0 0,-3 0 0 0,1-1 0 0,0 1 0 16,2 0 0-16,-1 2-128 0,0-2 128 0,-2 0 0 16,1-1 0-16,0 1 0 0,0-1 0 0,2-2 0 15,-1 3 0-15,1-1 0 16,-2 1 0-16,0-1 0 0,0 1 0 0,1 0 0 0,0 0 0 0,1 0 0 16,-2-1 0-16,1 1 0 0,1-2 0 0,-1 2 0 15,1-2 0-15,-1-2 0 0,1 3 0 0,1-2 0 0,0-1 0 0,-1 0 0 16,1 0 0-16,1 0 0 0,3-2 0 0,-1-1 0 15,-5 2 0-15,1-4 0 0,1 1 0 0,-1-1 0 16,2 1 0-16,1-2 0 0,-1-1 0 0,1 1 0 16,1-1 0-16,0 1 0 0,1-3 0 0,1 2-128 15,0-2 128-15,0 0 0 0,4-4 0 0,-4 7 0 16,1-2 0-16,3-5 0 0,0 0 0 0,0 0 0 16,-3 7 0-16,0 0 0 0,3-7 0 0,0 0 0 15,-2 6 0-15,2-6 0 0,-2 6 0 0,2-6 0 16,0 0 0-16,0 0 0 0,0 0 0 0,0 0-128 15,0 0 128-15,0 0 0 0,0 0 0 0,0 0 0 16,0 0 0-16,0 0 0 0,0 0 0 0,0 0 0 16,0 0-128-16,0 0 128 0,0 0 0 0,0 0-128 15,0 0 128-15,0 0 0 0,0 0-144 0,0 0 144 16,0 0 0-16,10-2-144 0,-4-1 144 0,-6 3 0 16,8-1 0-16,0-2 0 0,0 0 0 0,0-1 0 15,-1 2 0-15,1 1 0 0,1 1 0 0,2-3 0 16,-1 3 0-16,1-3 0 0,-1 2 0 0,2 1 0 15,0-3 0-15,0 3 0 0,-1-2 0 0,3 0 0 0,-4 2 0 0,2-2 0 16,0 2 0-16,-2 0 0 0,1-3 0 0,-2 2 0 16,-1 1 0-16,-1-3 0 0,-7 3 0 0,8 0-128 15,-8 0 128-15,0 0 0 0,0 0 0 0,8-1 0 16,-8 1 0-16,0 0 0 16,0 0 0-16,0 0 0 0,0 0 0 0,0 0 0 0,0 0 0 0,0 0 0 15,0 0 0-15,0 0 0 0,0 0 0 0,0 0 0 16,0 0 0-16,0 0 0 0,0 0 0 0,0 0 0 15,0 0 0-15,0 0 0 0,0 0 0 0,0 0 0 0,-6 1 0 0,-1 3 0 16,-1 1 0-16,0-1 0 0,-2-1 160 0,-1 1-32 16,0 0-128-16,-1 1 192 0,-1-1-48 0,0 0-16 15,-2 1 0-15,1-1 0 0,-2 3-128 0,0-3 160 16,-1 2-160-16,0-2 160 0,3 1-160 0,1-1 0 16,-2 0 0-16,4-1 0 0,0-2 0 0,2 2 0 15,1-3 128-15,2 0-128 0,6 0 128 0,-7 0-128 16,2 0 192-16,5 0-64 0,0 0 32 0,0 0 0 15,-5-4 0-15,5 4 0 0,0 0 80 0,0 0 16 16,-2-7 0-16,2 1 0 0,0-1-16 0,0 1 0 16,0-1 0-16,2 0 0 0,-1 1-48 0,2-2-16 15,-1-1 0-15,-1 2 0 0,1-2-176 0,-1 1 192 16,2-1-192-16,-3 1 192 0,1-3-192 0,-1 3 0 16,0-3 0-16,0-1 0 0,0 2 0 0,0-1 0 15,0-2 0-15,0 4 0 0,-1-1 0 0,-1-1 0 16,1 1 0-16,1-3 0 0,0 2 0 0,0-2 0 15,-1 1 128-15,1 0-128 16,1-3-1200-16,-1-2-272 0,-3 1-48 0</inkml:trace>
  <inkml:trace contextRef="#ctx0" brushRef="#br0" timeOffset="1918.05">26606 12379 5519 0,'0'0'496'0,"0"0"-496"16,0 0 0-16,0-4 0 0,0 4 3488 0,0-7 608 16,-1 2 112-16,1 5 16 0,1-4-2176 0,-1 4-432 0,0-4-80 0,0 4-32 15,-1-7-240-15,1 7-48 0,0 0-16 0,0 0 0 16,0 0 224-16,0 0 48 0,0 0 16 0,0 0 0 16,-5 7-144-16,0 0-48 0,1-1 0 0,0 5 0 15,1 2-464-15,-1 4-112 0,-1-4-16 0,0 4 0 16,2 2-192-16,1 1-32 0,-1 0-16 0,0 1 0 15,-1-2-96-15,2 2-32 0,-1-1 0 0,0 0 0 16,1-3-96-16,-1 0-32 0,1-2 0 0,0-2 0 0,0-2-80 16,-1-2 0-16,2-1-128 0,1-8 192 0,-3 7-192 0,3-7 0 15,0 0 0-15,0 0 0 0,0 0-208 0,0 0 64 16,0 0 16-16,0 0 0 0,-4-4-16 0,3-3 0 16,0-2 0-16,1-2 0 0,1 1 144 0,2-1-128 15,-1-2 128-15,2-2-128 0,1 0 128 0,1 0 0 16,-1-2 0-16,1-1 0 0,2 3 0 0,0-2 0 15,1 0 0-15,2 0 0 0,-1 1 0 0,1-1 0 16,0 4 0-16,1-2 0 0,1 2 0 0,0 0 0 16,1 0 128-16,-4 7-128 0,0-4 0 0,1 4 144 15,-1 2-144-15,1 0 0 0,-2 1 176 0,-1 2-176 16,0 1 160-16,1 1-160 0,0 3 224 0,-1 2-48 16,-1 0-16-16,-1 5 0 0,-1-1-32 0,-1 1 0 15,-1 2 0-15,0 0 0 0,-1 2-128 0,-1 2 128 16,-2 1-128-16,1-1 128 0,0 0 96 0,-1-2 16 15,-2 2 0-15,2 3 0 0,1-3-80 0,-1 0-16 16,-2-1 0-16,0 1 0 0,1-4-144 0,-1 0 160 16,3-3-160-16,0 0 160 0,0 0-160 0,1-1 0 15,1-1 0-15,-2-8 0 0,0 0 0 0,2 7 0 0,-2-7 0 0,0 0 0 16,6 6 0-16,-6-6 0 0,6 3 0 0,-6-3 0 16,7 4-192-16,-7-4 192 0,0 0-160 0,6 0 160 15,1 0 0-15,-7 0 0 0,0 0-128 0,8 0 128 16,-1-4 0-16,1 1 0 0,-8 3 0 0,8-2-144 15,0 0 144-15,0 0 0 0,0-2 0 0,0 1 0 16,2-1 0-16,1 0 0 0,-2-1 0 0,0 1 0 16,0-2 0-16,0 2 0 0,0-3 0 0,2 0 0 0,-1 1 0 0,2-5 0 15,0 2 0-15,0-1-128 16,-2-3 128-16,1 2 0 0,-1-2 0 0,1 4-128 0,-3-4 128 0,-2 2 0 16,1-2 0-16,-2 3 0 0,-1 1 0 0,-3 1-128 15,-2 1 128-15,1 7 0 0,-2-9 0 0,0 3-128 16,-3 2 128-16,5 4 0 0,0 0 0 0,-10-4-128 15,0 4 128-15,3 0 0 0,7 0 0 0,-7 6 0 16,-8-2 0-16,1 5 0 0,2-1 0 0,1 3 176 16,0 2-176-16,0 0 192 0,2 0-192 0,1 0 192 15,2 1-192-15,0 0 192 0,1 1-192 0,3-2 160 16,2 0-160-16,1-2 160 0,-1 2-160 0,2-2 128 16,2-1-128-16,2-1 128 0,1 2-128 0,1-2 0 15,0 1 0-15,1-3 128 0,3 2-128 0,1-1 0 16,2-4 0-16,-1 1 0 0,0-1 0 0,2 0 0 15,0-1 0-15,1-3 0 0,1 0 0 0,1-3 0 0,-2 3 0 0,0-4 0 16,-2 1 0-16,1-1-176 16,-3 0 176-16,0-2-128 15,-2 2-288-15,-1-3-48 0,-1 1-16 0,-1-3 0 16,-1 2-2016-16,-1-3-416 0,0 1-80 0</inkml:trace>
  <inkml:trace contextRef="#ctx0" brushRef="#br0" timeOffset="2651.93">27462 12629 12895 0,'0'0'1152'0,"0"0"-928"16,8 2-224-16,-2-4 0 0,-1-2 3744 0,-5 4 704 16,7-4 144-16,-2-3 16 0,-1-2-2592 0,-1-1-528 15,-2 1-96-15,0-2-32 0,-1-2-736 0,-1 0-160 16,0 0-16-16,-1 0-16 0,0 2 0 0,-2-2 0 15,-3 0 0-15,1 5 0 0,0-1 112 0,-1 1 32 16,-3 2 0-16,1-1 0 0,0 4-32 0,0 3 0 16,-2 0 0-16,2 3 0 0,-1 1 32 0,1 2 16 15,-2 5 0-15,2-2 0 0,-2 6-80 0,2-2-32 16,0 2 0-16,0 2 0 0,1 0-208 0,2 0-32 0,-1-1-16 0,3 1 0 16,1-1-48-16,2-2-16 15,1 3 0-15,1-4 0 0,2 1-160 0,1-4 192 0,1 2-192 0,1-2 192 16,0-2-192-16,1 1 0 0,0-5 0 0,1 1 0 15,0-3 0-15,0 0 0 0,0-2 0 0,1-2 0 16,0-5-256-16,0-1 80 0,1-1 16 0,0 0 0 16,2-1 32-16,0-1 0 0,-3-2 0 0,0 0 0 15,0-2 128-15,-1 0-160 0,-1-2 160 0,-1 0-160 16,-1 1 160-16,1-1 0 0,-3 4-144 0,1 0 144 0,0 0 0 0,-1 5 0 16,0-1 0-16,-3 9 0 0,2-7 0 0,-2 7 0 15,0 0 0-15,0 0 0 0,5 5 208 0,1 3 16 16,-1 1 0-16,0 6 0 0,2 2 32 0,-2 2 0 15,0 4 0-15,0 0 0 0,2 3 96 0,1 2 32 16,0 6 0-16,-2 1 0 0,1 5 32 0,-2-2 16 16,-1 1 0-16,-1 4 0 0,-3 0-48 0,-2 1-16 15,0-4 0-15,-4 1 0 0,-1-2-112 0,-1-5 0 16,-1 2-16-16,-1-6 0 0,-1 0-240 0,0 0 0 16,1-7 128-16,-2 0-128 0,-3-4 0 0,2-4 0 15,0-5 0-15,0-1 0 0,0-5-192 0,1-4 192 16,0 0-192-16,2-4 192 0,-1-2-208 0,2-5 64 15,0 0 16-15,1-4 0 0,2-1-48 0,-1-1 0 16,2 0 0-16,1-2 0 16,4-2-1120-16,1-3-240 0,2-2-32 0,2 0-12576 15,3-2-2528-15</inkml:trace>
  <inkml:trace contextRef="#ctx0" brushRef="#br0" timeOffset="11143.87">21197 13957 4607 0,'0'0'400'0,"0"0"-400"15,0 0 0-15,0 0 0 0,0 0 2624 0,0 0 448 16,0 0 96-16,0 0 16 0,0 0-928 0,0 0-176 15,0 0-32-15,0 0-16 0,0 0-480 0,0 0-80 16,0 0-32-16,0 0 0 0,0 0-384 0,0 0-80 16,0 0-16-16,0 0 0 0,0 0-400 0,3-7-96 15,1 1-16-15,1 2 0 0,-5 4 32 0,7-5 0 16,-1 1 0-16,1-3 0 0,1 3-96 0,0 1-32 16,1 0 0-16,0-4 0 0,-1 3 144 0,1 1 16 15,0 0 16-15,-1 0 0 0,-1-1-176 0,0 0-32 16,3-1-16-16,-1 3 0 0,0 0 160 0,0-1 48 0,0-1 0 0,0 0 0 15,1 2-368-15,-1-1-144 0,0 2 128 0,0-2-128 16,-1 1 240-16,0 0-48 0,0 2 0 0,0 0 0 16,-1-2 112-16,0 2 16 0,1 0 0 0,0 0 0 15,1 0-96-15,0 0-16 0,-9 0 0 0,10 2 0 16,2 2 112-16,0-1 32 0,-3-2 0 0,2 4 0 16,0-1-112-16,1 0-32 0,0 3 0 0,0-2 0 15,0-1-208-15,1 3 144 0,-2-1-144 0,1 1 128 16,0-1-128-16,1 2 128 0,-1-1-128 0,0 2 128 15,0-1 288-15,-1-2 48 0,0 3 16 0,-1-2 0 0,1 1-224 0,-1 1-32 16,2 0-16-16,-2-1 0 0,1-2-80 0,-1 1 0 16,1 0-128-16,-1-4 192 0,0 4-192 0,-1 0 144 15,0-1-144-15,-1 1 128 0,0-1-128 0,-1 1 0 16,1-1 0-16,0 1 128 0,0-1-128 0,0 1 0 16,0 0 0-16,0-1 128 0,-2 1-128 0,1-1 0 15,-1-1 144-15,2 5-144 0,0-4 192 0,0 1-48 16,-2 2 0-16,1-1 0 0,-1 1-16 0,0-1-128 15,0 1 192-15,1 0-64 0,-1-1-128 0,1 1 160 16,-1 2-160-16,0-5 160 0,-1 5-160 0,0-2 0 16,0-1 0-16,1 1 0 0,-1 1 0 0,0-1 0 15,-1 2 128-15,-1-1-128 0,1 1 0 0,0 1 0 16,-1 1 144-16,0 0-144 0,-2-1 0 0,1 1 128 16,-1 0-128-16,0 3 0 0,-1-2 0 0,-1 2 0 15,0-3 0-15,-2 4 128 0,0 0-128 0,2 0 0 16,-1-1 0-16,-1 1 0 0,0 0 0 0,1-2 0 0,-2 2 0 15,0 0 0-15,-3 0 0 0,2-1 0 0,0 1 0 16,0 0 0-16,-1-1 0 0,1 1 0 16,0 0 0-16,0-1 0 0,-1-2 0 0,1 2 0 0,0-2 0 0,0-1 0 15,-2 3 0-15,1-2 0 0,0-1 0 0,1 3 0 16,0-1 0-16,0-2 0 0,-2 0 0 0,2 0 0 16,-2 1 0-16,1-1 0 0,-1 1 0 0,-1-1 0 15,0 2 0-15,1-3 0 0,-3 1 0 0,3 0 0 16,0 0 0-16,2-2 0 0,-3 2 0 0,-1-4 0 0,0 2 0 0,-1-2 0 15,0 1 0-15,-1-1 0 0,0-1 0 0,-1 1 0 16,1-2 0-16,0 1-128 0,-2-2 128 0,-1 1 0 16,1-1 0-16,-2-2-128 0,-1 2 128 0,0 0 0 15,0-2 0-15,1 0-128 0,-1-1 128 0,2 1 0 16,-1-2 0-16,1 2 0 0,-2-1 0 0,2-2 0 16,-2 2 0-16,2-3-128 0,-1 2 128 0,2 2 0 15,0-4 0-15,-1 3-128 0,-1-3 128 0,2 0 0 16,-1-3 0-16,1 3 128 0,-1-4-128 0,0 2 0 15,0-1-128-15,-1 2 128 0,2-2 0 0,0-1 0 16,0 0 0-16,0-1 0 0,0 1 0 0,0 0 0 16,0-2 0-16,1-1-128 0,-1 1 128 0,1-1 0 15,0 0 0-15,0-2 128 0,-1 1-128 0,3 2 0 16,1-1 0-16,-2 1-128 0,1-3-16 0,-1-2 0 16,2 2 0-16,0 1 0 0,0-1 144 0,1-2 0 15,0 1 0-15,0 1 0 0,0-4 0 0,0 2 224 16,2 1-48-16,-1-1-16 0,1-2-160 0,-1 0 0 15,2 3 0-15,0-3 0 0,-1 1 0 0,1 1 0 16,-1-2 0-16,0 0 0 0,1 3 0 0,0-3 0 16,0 2 0-16,-1-2 0 0,-1 0 0 0,1-2 0 0,1 2 0 0,0 0 0 15,0 0 0-15,-1 0 0 0,1 0 0 0,1-1 0 16,0-2 0-16,0-1 0 0,0 0 0 0,1 1 0 16,0-1 0-16,0 0 0 0,1 0 0 0,0 1 0 15,0-3 0-15,0 2 0 0,1 0 0 0,0 0 0 16,0 1 0-16,-1-1 0 0,0 2 0 0,0 0 0 15,1-2 0-15,1 4 0 0,-3-3 0 0,2 1 0 0,1 2 0 0,0 0 0 16,0 3 0-16,0-3 0 0,1 0 0 0,1 2 0 16,0 2 128-16,0-2-128 0,0 1 0 0,1-2 0 15,1 2 0-15,1-1 128 0,0-2-128 0,0 3 0 16,1-3 0-16,0 2 0 0,1-1 192 0,-1 2-64 16,1-1 0-16,-2-2 0 0,2 0-128 0,-1 3 0 15,-1-1 0-15,1-1 0 0,-1 2 0 0,0-1 0 16,0 1 0-16,1 1 0 0,-1-2 0 0,-1 2 0 15,0 1 0-15,1 2 0 0,0-1 0 0,0-2 0 16,1 2 0-16,-1 0-176 0,0 0 176 0,2-2 0 16,2 2 0-16,-1 1 0 0,1-1 0 0,0 3 0 15,2 0 0-15,-1-2 0 0,2 1 128 0,0 1-128 16,-1-3 128-16,1 3-128 0,-1 2 0 0,0 0 0 16,0 2 0-16,-1-2 128 0,0 2-128 0,-3 0 0 15,1 0 0-15,0 0 128 0,-8 0-128 0,7 0 0 16,-7 0 128-16,6 0-128 0,-6 0 0 0,0 0 0 15,7 0 0-15,-7 0 0 16,0 0-448-16,0 0-16 0,0 0 0 0,0 0 0 16,0 0-2432-16,0 0-496 0,9 0-80 0,-9 0-32 0</inkml:trace>
  <inkml:trace contextRef="#ctx0" brushRef="#br0" timeOffset="15177.74">20815 13927 9903 0,'0'0'432'0,"0"0"96"0,0 0-528 0,0 0 0 16,0 0 0-16,0 0 0 0,0 0 480 0,8 0-16 15,-8 0 0-15,6 1 0 0,2-1-224 0,0 3-48 16,0-3-16-16,-1 0 0 0,-7 0 224 0,7 0 48 16,1 0 16-16,-1 0 0 0,-7 0 496 0,8 2 112 15,0-2 16-15,-2 2 0 0,-6-2 400 0,0 0 96 16,0 0 16-16,0 0 0 0,8 2-32 0,-8-2 0 16,0 0 0-16,7 0 0 0,-7 0-336 0,0 0-64 15,0 0-16-15,0 0 0 0,6 0-176 0,-6 0-32 16,0 0-16-16,0 0 0 0,0 0-192 0,0 0-32 15,0 0-16-15,0 0 0 0,-6 0-64 0,-2 3-16 0,-4-3 0 0,-1 0 0 16,-3 0-160-16,-2 0-16 0,-3 0-16 0,-3 0 0 16,-3 0-112-16,-2 0-32 0,-1 0 0 0,-2-3 0 15,0 3-16-15,-1 0-16 0,1-2 0 0,1 0 0 16,-2 2-48-16,2-2 0 0,2-1 0 0,1 3 0 16,2-1 48-16,0 1 0 0,0 0 0 0,0 0 0 15,0 0-64-15,1 0-16 0,1 0 0 0,2 0 0 0,1-3 32 0,6 6 16 16,2-3 0-16,2 1 0 0,0 2 144 0,2-3 32 15,0 2 0-15,2-2 0 0,2 2-112 0,0-2-16 16,5 0 0-16,0 0 0 0,0 0-64 0,0 0 0 16,0 0-16-16,0 0 0 0,2 6-176 0,2-1 0 15,1-1 144-15,2 0-144 16,1-1-1216-16,1-1-304 0,0 0-64 0</inkml:trace>
  <inkml:trace contextRef="#ctx0" brushRef="#br0" timeOffset="23551.14">22071 16068 3679 0,'0'0'320'0,"0"0"-320"15,0 0 0-15,0 0 0 0,0 0 1696 0,0 0 272 16,-3-4 48-16,3 4 16 0,-2-3-944 0,0-1-176 16,0-1-32-16,-1 1-16 0,2 0-16 0,1 4 0 15,1-6 0-15,-2-1 0 0,-2 1 112 0,3-1 0 16,0 7 16-16,0 0 0 0,0-8 224 0,3 2 32 15,-3 6 16-15,0 0 0 0,0 0 0 0,0 0 0 16,0 0 0-16,0 0 0 0,0 0-320 0,0 0-64 16,0 0-16-16,0 0 0 0,9 0-272 0,-1 1-48 15,-8-1-16-15,7 3 0 0,0 3-160 0,-1-2-32 0,-6-4-16 0,5 7 0 16,0 2-48-16,2-1-16 0,-1-2 0 0,1 1 0 16,-3-1 144-16,1 4 48 0,1-3 0 0,1 0 0 15,0 3 80-15,0 0 32 0,1 0 0 0,0-1 0 16,1-1-80-16,-1 1-16 0,0 0 0 0,0-1 0 15,0 4-176-15,-2-4-32 0,3 2-16 0,-1 0 0 16,0-4-224-16,4 1 128 0,-2-1-128 0,1 1 0 16,-2-1 0-16,-1-2 0 0,-2 0 0 0,1-1 0 15,-7-3-592-15,8 0-16 0,-8 0 0 0,8-3 0 16,-2 2-2256-16,1-2-448 0,-7 3-80 0</inkml:trace>
  <inkml:trace contextRef="#ctx0" brushRef="#br0" timeOffset="23789.05">22273 16038 9215 0,'0'0'816'0,"0"0"-656"16,-6 4-160-16,1 1 0 0,-1-1 4784 0,0 4 912 16,1-2 192-16,0 1 48 0,0-1-3328 0,-1 4-672 15,1-3-128-15,-1 3-16 0,-2 0-896 0,0 2-160 16,1-4-32-16,1 2-16 0,-2 2-288 0,1-2-48 15,2 1-16-15,1-2 0 0,-1 2-144 0,1-5-16 16,0 2-16-16,-1 1 0 0,0-5-160 0,1 3 0 16,4-7 0-16,0 0 0 15,0 0-624-15,0 0-208 0,0 0-32 0,0 0-10848 16,10 0-2160-16</inkml:trace>
  <inkml:trace contextRef="#ctx0" brushRef="#br0" timeOffset="24685.51">22897 16078 13007 0,'0'0'576'0,"0"0"128"0,0 0-576 0,0 0-128 0,0 0 0 0,0 0 0 15,0 0 1536-15,0 0 256 0,0 0 64 0,0 0 16 16,0 0-208-16,0 0-32 0,0 0-16 0,-1 7 0 16,-1 0-304-16,-1-1-64 0,0 1-16 0,1-1 0 15,-1 3-240-15,0-1-48 0,1-1-16 0,0 2 0 0,1-3-336 0,0 1-64 16,1-7-16-16,0 8 0 0,0 1-176 0,1-2-32 15,0-1-16-15,1 2 0 0,-2-8-32 0,0 0 0 16,5 7 0-16,2-2 0 0,-7-5-128 0,7 1-128 16,1 2 144-16,1-3-144 0,1 0 0 0,-3-3 0 15,1-1 0-15,0 0-160 0,0-1 16 0,-1-2 0 16,-1 4 0-16,-1-4 0 16,-1-1-256-16,0-1-48 0,0 0-16 0,0 1 0 0,-1-4 208 0,2 0 32 15,-1-1 16-15,-1 4 0 0,-2-1 208 0,0 0 0 16,0 0-160-16,-1 3 160 0,-1 1 0 0,1 6 0 15,0 0 0-15,0 0 0 0,0-7 0 0,0 7 256 16,0 0-32-16,0 0-16 0,0 0 432 0,0 0 64 16,0 0 32-16,-1 9 0 0,1 2 64 0,0 2 16 15,-1 0 0-15,1 0 0 0,0 2-112 0,1 2-32 16,0 2 0-16,2 1 0 0,-1 0-32 0,1-1-16 0,1 1 0 0,0-3 0 16,0 4-144-16,0-1-32 15,0-3 0-15,0-2 0 0,-2 2-128 0,1-4-16 16,-3 0-16-16,0 1 0 0,-2-4-160 0,1 1-128 15,-1-2 192-15,-1-1-192 0,-1-2 0 0,-1 1 0 0,-3-1 0 16,0-3 0-16,-1 1 0 0,-3-4-144 0,-2 0 144 0,-2-4-192 16,2 0 64-16,2-1 0 0,-1-2 0 0,0-1 0 31,-2 2-1312-31,1-3-256 0,1-2-48 0,1 1-17440 0</inkml:trace>
  <inkml:trace contextRef="#ctx0" brushRef="#br0" timeOffset="25897.4">22267 16545 18943 0,'0'0'832'0,"0"0"192"0,0 0-832 0,0 0-192 0,-5-4 0 0,5 4 0 16,-5-7 1600-16,0 3 256 0,0-1 64 0,-1 1 16 15,6 4-960-15,-5-4-192 0,0 2-32 0,-2-2-16 16,-1 1-160-16,1 2-16 0,-1-2-16 0,0 0 0 16,0 6 0-16,-1-3 0 0,-3 0 0 0,2 3 0 15,2-2 112-15,1 4 32 0,3-1 0 0,-1 0 0 0,-3 3 80 0,2-1 32 16,3 1 0-16,2-1 0 0,-1 3-336 0,2-1-64 15,0 1-16-15,0 2 0 0,0-4-144 0,3 3-48 16,1-1 0-16,1 2 0 0,-1-2-192 0,1 1 0 16,2-2 128-16,-1 1-128 0,2 0 0 0,0-1-192 15,1-1 48-15,0-1 0 16,1 1-368-16,-1-4-64 0,-1 1 0 0,1-2-16 16,3-1-448-16,-2 2-96 0,-1-3-16 0,0 0 0 15,-1-3-352-15,1 2-80 0,1-4-16 0,-3 1 0 16,3 1-160-16,-4-1-32 0,-2 1-16 0,0-4 0 15,0-2 144-15,0 1 16 0,-2-1 16 0,1 1 0 16,-2-1 800-16,1 2 144 0,-1 1 48 0,0-1 0 0,1-2 480 0,-2 4 160 16,-2-2 0-16,4 2 0 0,-2 5 0 0,2-7 176 15,-2 7 0-15,4-4 0 0,-4 4 624 0,4-6 128 0,-4 6 32 0,0 0 0 16,0 0 304-16,7-4 64 0,-2 0 16 0,-5 4 0 16,5-3 0-16,-5 3 16 15,8-2 0-15,-8 2 0 0,8-2-416 0,0 2-96 16,0 2-16-16,-8-2 0 0,7 2-128 0,-1 2-16 15,-1 0-16-15,-5-4 0 0,4 5-32 0,0 2 0 0,0 0 0 0,-2-1 0 16,0 1 256-16,-2 1 32 0,-2-2 16 0,0 3 0 16,-1-1-288-16,-1 1-48 15,-2-2-16-15,-1-1 0 0,2-2-368 0,1 0-80 0,-1 1-16 0,-1-1 0 16,0-4-128-16,-1 0 0 0,1 3 0 0,1-6-176 16,-2 1 176-16,-1-2-160 0,-1 0 160 0,2-1-160 15,2-2 160-15,1 2 0 0,2-2-144 0,-1 1 144 16,0-1 0-16,3 1 0 0,3-3 0 0,0 2 0 15,-1 0-352-15,1 1 48 0,3-2 16 0,2-1 0 16,0 5-1776-16,0-3-368 16,1 5-64-16</inkml:trace>
  <inkml:trace contextRef="#ctx0" brushRef="#br0" timeOffset="26270.05">22533 16537 13823 0,'0'0'608'0,"0"0"128"0,0 0-592 0,0 0-144 16,0 0 0-16,0 0 0 0,0 0 4064 0,0 0 784 15,0 0 144-15,0 0 48 0,0 0-3280 0,0 0-656 16,-6 4-128-16,-1-2-16 0,2 2-592 0,5-4-112 0,0 0-32 0,-5 4 0 16,-2 1-224-16,2-3 0 15,5-2 128-15,-5 5-128 0,0-4 0 0,5-1 0 16,0 0 128-16,0 0-128 0,0 0 160 0,0 0-16 0,0 0 0 0,1 7 0 15,-1-7 32-15,2 6 0 0,4 1 0 0,-1 0 0 16,-5-7-176-16,6 3 160 0,2 3-160 0,1-2 160 16,1 0-160-16,-1-2 0 0,1 2 0 0,1 3 0 15,-3-5 128-15,1 2-128 0,0 0 0 0,-2 1 128 16,-7-5 128-16,2 4 32 0,-2-4 0 0,3 8 0 16,-2-1 528-16,-1 2 96 0,-5-5 32 0,1 2 0 15,-1-3-736-15,-1 1-208 0,1 0 0 0,0 1 128 16,-2-4-128-16,7-1 0 0,0 0 0 0,-7 3 0 15,-1-3 0-15,1-3 0 0,7 3-160 0,0 0 160 16,-6-4-1680-16,0 1-240 0,4-4-32 0,2 7-14896 16</inkml:trace>
  <inkml:trace contextRef="#ctx0" brushRef="#br0" timeOffset="27002.93">23221 16534 18431 0,'0'0'816'0,"0"0"160"0,0 0-784 0,0 0-192 16,0 0 0-16,-4-4 0 0,-1 2 1920 0,1 2 320 15,4 0 80-15,-5-4 16 0,-2 4-544 0,-1 0-96 16,0 0-32-16,-1 0 0 0,0-3-464 0,1 6-112 16,0-3 0-16,0 0-16 0,2 4-480 0,1-4-80 15,-2 2-32-15,7-2 0 0,-8 4-224 0,8-4-32 16,0 0-16-16,0 0 0 0,-5 4-32 0,5-4-16 16,0 0 0-16,0 0 0 0,0 0 48 0,-1 9 16 15,1-9 0-15,1 7 0 0,2-1 32 0,2 1 0 16,1-1 0-16,1 1 0 0,2-3-128 0,-1 3-128 15,1-4 176-15,-1 4-176 0,-1-3 0 0,2 1 0 0,1 2 0 0,1-3 0 16,-3-2 0-16,-1 5 0 16,0-3 0-16,-2 0 0 0,-5-4 0 0,0 0 0 0,0 0 0 0,3 6 0 15,-2 3 256-15,-1-2-64 0,-1-1-16 0,-2 1 0 16,3-7 16-16,-5 4 0 0,-2 3 0 0,2-4 0 16,0 4-192-16,0-4 128 0,-3 1-128 0,0-2 128 15,0 2-128-15,8-4 0 0,-8-3-192 0,2 3 192 16,-1 0-160-16,7 0 160 0,-6-1 0 0,0-1-144 0,0-2-48 15,6 4-16-15,0 0 0 0,0 0 0 16,0 0-2736-16,0 0-560 0,-5-6-96 0</inkml:trace>
  <inkml:trace contextRef="#ctx0" brushRef="#br0" timeOffset="27261.16">23365 16517 20271 0,'0'0'1792'0,"0"0"-1424"16,0 0-368-16,0 0 0 0,0 0 3840 0,0 0 688 16,0 0 144-16,0 0 16 0,4 7-2560 0,0 1-512 15,-4-8-96-15,2 9-32 0,0 1-848 0,-1-3-192 16,-1-7-16-16,1 10-16 0,-1 2-208 0,0-4-32 16,0 1-16-16,0 2 0 0,2-1-32 0,-1-1 0 15,-1 2 0-15,0-2 0 0,1-1-128 0,2-2 0 16,-3-6 144-16,3 7-144 0,-1 2 0 0,1-2 0 15,-3-7 0-15,0 0 0 16,4 3-768-16,1 1-208 0,-5-4-48 0,8 3-16 16,-2-3-2192-16,2 0-432 0</inkml:trace>
  <inkml:trace contextRef="#ctx0" brushRef="#br0" timeOffset="27720.36">23530 16513 11967 0,'0'0'528'0,"0"0"112"0,0 0-512 0,0 0-128 0,0 0 0 0,0 0 0 0,4 7 5088 0,0 1 992 16,0-2 192-16,-2 1 32 0,1 2-3808 0,-2-1-752 16,1 1-144-16,0-1-48 0,-2 4-784 0,0-2-144 15,-1 1-48-15,0-2 0 0,1 1-192 0,0 1-64 16,-2-2 0-16,2-1 0 0,2 1-128 0,-2-9-48 16,0 0 0-16,0 0 0 0,1 6-144 0,-1-6 0 15,0 0 0-15,0 0 0 0,0 0 0 0,0 0 0 16,0 0 0-16,0 0-176 0,0 0 176 0,0 0-192 15,0 0 192-15,5-4-192 0,-1-2 192 0,0-1-192 16,1-2 192-16,-1-1-192 0,0-1 192 0,-1 2-128 16,-1-1 128-16,1-1-128 0,1 2 0 0,0-2 0 15,0 2 0-15,1 1 0 0,-1-1 128 0,1 0-128 16,0 1 128-16,-1 2-128 0,2 2 128 0,-1-1 0 16,1 1 0-16,2 1 0 0,0 3 0 0,0 0 0 15,-1 0 128-15,0 3-128 0,1 1 128 0,-1-2-128 16,-7-2 160-16,5 7-160 0,0-1 176 0,1 2-176 15,-3 1 192-15,0 0-192 0,0-1 240 0,-1 3-64 16,1 1-16-16,0-2 0 0,-2 1 96 0,0-2 0 0,0 1 16 16,1 3 0-16,-1-5-96 0,0 1-32 0,1 0 0 15,-1-2 0-15,-1-7-144 0,4 7 0 0,0-3 144 0,-4-4-144 16,0 0 0-16,6 3 0 0,1-3 0 0,0 0 0 16,-1 0-928-16,2 0-96 15,0-3-32-15,2-1 0 0,-2-3-2784 0,0 2-576 0</inkml:trace>
  <inkml:trace contextRef="#ctx0" brushRef="#br0" timeOffset="27957.29">23568 16338 20271 0,'0'0'896'0,"0"0"192"0,0 0-880 0,0 0-208 15,0 0 0-15,0 0 0 0,0 0 5936 0,0 0 1136 0,0 0 224 0,0 0 64 16,0 0-5248-16,7 2-1024 16,-7-2-224-16,0 0-32 0,7 4-624 0,-7-4-208 0,8 0 144 0,-8 0-22288 15</inkml:trace>
  <inkml:trace contextRef="#ctx0" brushRef="#br0" timeOffset="31171.41">22866 14820 19583 0,'0'0'864'0,"0"0"176"0,0 0-832 0,0 0-208 0,0 0 0 0,0 0 0 16,0 0 800-16,0 0 112 0,0 0 32 0,0 0 0 16,0 0-752-16,0 0-192 0,0 0 0 0,0 0 0 0,0 0 240 0,0 0-48 15,0 0 0-15,0 0 0 0,0 0 544 0,4-4 96 16,-4 4 32-16,0 0 0 0,5-4 224 0,-5 4 32 15,7-5 16-15,-7 5 0 0,6-4-240 0,1 1-64 16,-7 3 0-16,6-1 0 0,1-4-416 0,-1 1-96 16,0 0 0-16,0 1-16 0,1-3-304 0,1 2 160 15,1 0-160-15,0 1 128 0,0-3-128 0,0 2 0 16,0 0 0-16,1-1 0 0,0 1 352 0,1 1 32 16,0-1 16-16,1 0 0 0,-1 1 160 0,0 0 16 15,3 0 16-15,0 3 0 0,0 0-144 0,2 0-16 16,1 0-16-16,0 0 0 0,-1 3-112 0,1-2-32 15,0 1 0-15,0 2 0 0,0 3 64 0,-1 0 16 16,-2-1 0-16,2 1 0 0,-2-1 80 0,1 5 16 16,-2-2 0-16,1-1 0 0,-1 3-32 0,2 0 0 15,-2 2 0-15,1 0 0 0,-1 2-128 0,0 0-32 16,0 2 0-16,0-1 0 0,-1-2-80 0,0 3-32 16,0-1 0-16,0-1 0 0,1 0-144 0,-1 2 0 0,-2-4 144 0,0 4-144 15,1-1 128-15,-2-1-128 0,0-2 128 0,-1 2-128 16,0 0 256-16,0-2 0 0,-2 3-16 0,1-2 0 15,-2 2-48-15,-1-2-16 0,0 2 0 0,-1 1 0 16,-1-1-48-16,0 1-128 0,-1 0 192 0,-1-3-64 16,-3 2-128-16,2 1 0 0,-3-2 0 0,-1 2 128 15,-2 3-128-15,1-3 0 0,-3 4 0 0,-1 1 0 0,-1-2 0 0,-2 4 0 16,-2-1 0-16,-1 1 0 0,1-2 0 0,-2-1 0 16,-2 3 0-16,1-1 0 15,0 1 0-15,1 1 0 0,0-4 0 0,-2 2 0 0,1-3 0 0,0 3 0 16,-1-3 0-16,1 0 0 0,0-3 0 0,-1 0 0 15,0-2 0-15,0 0 0 0,1-2 0 0,0 0 0 16,-1 0 0-16,1 0 0 0,0-2 0 0,-1-2 0 16,2 1 0-16,0-1 0 0,-1-1 0 0,0-1-144 15,-2-3 144-15,0 1 0 0,-2-5-160 0,0 0 160 16,-2 0-128-16,2-5 128 0,0 1-144 0,-1-3 144 16,1 1-160-16,0-1 160 0,0 1-128 0,1-5 128 15,0 2 0-15,1-1-144 0,2-1 144 0,1 1 0 16,0-4-144-16,2-1 144 0,3 0 0 0,2 0 0 15,-1-2-144-15,2 0 144 0,0-3 0 0,1-4 0 16,2 1-128-16,-1-1 128 0,2-2 0 0,1 2 0 16,1-2 0-16,1 0 0 0,-1-1 0 0,2-2-128 15,0 1 128-15,1-2 0 0,1 0 0 0,1 4 0 16,0 0 0-16,2-2 0 0,1-1 0 0,1 2 0 16,2-2 0-16,1 4 0 0,2-4 0 0,1 2 0 15,2 1 128-15,3-2-128 0,3-1 0 0,1 2 0 0,0-2 0 0,1 1 0 16,2 2 128-16,0 0-128 0,1 3 0 0,0-1 0 15,0 4 128-15,0 1-128 0,-3 4 0 0,1 0 144 16,-4 0-144-16,1 6 0 0,-3 1 0 0,-1 2 128 16,-2-1-1200-16,-2 4-240 15,-3-1-48-15,-1 2-18928 0</inkml:trace>
  <inkml:trace contextRef="#ctx0" brushRef="#br0" timeOffset="71438.73">16938 5181 1839 0,'0'0'0'0,"0"0"160"0,0 0-160 0,0 0 0 16,0 0 0-16,0 0 0 0,0 0 3952 0,0 0 752 0,0 0 160 0,0 0 16 15,0 0-3120-15,0 0-624 0,0 0-128 0,0 0-32 16,0 0-400-16,0 0-64 0,0 0-32 0,-6 2 0 15,6-2 96-15,0 0 0 0,0 0 16 0,-7 0 0 16,2 2 240-16,0-2 64 0,5 0 0 0,-5-2 0 16,-1 0-64-16,0 2-16 0,1 0 0 0,5 0 0 15,-6-2-240-15,1 0-64 0,1-2 0 0,-2-1 0 16,0 1-240-16,2 0-48 0,4 4-16 0,-2-7 0 16,-2 2-32-16,-1 1-16 0,1-3 0 0,1 3 0 15,0-2-160-15,1 2-176 0,-1-3 48 0,1 1 0 0,-4 1 128 16,4 1 128-16,-1-3-128 0,1 1 176 0,-1-1-176 0,0 1 0 15,2-1 0-15,0 2 128 0,-2-4-128 0,2 2 0 16,-1 1 0-16,1-1 0 0,-1 0 0 0,-1 1 0 16,2-1 0-16,1 1 0 0,-2-2 0 0,0 1 0 15,-1-2 0-15,0 3 0 0,1-5 0 0,-1 5 0 16,1-4 128-16,-1 3-128 0,2 0 0 0,-1-2 0 16,1 1 0-16,0 1 0 0,-3-2 0 0,2 3 0 15,1-1 0-15,0-1 0 0,0 2 0 0,-1-3 0 16,0 2 0-16,0-1 0 0,1 2 0 0,0-1 0 15,-1-2 0-15,1 2 0 0,0-3 0 0,-2 3 0 16,2-2 0-16,0 1 128 0,-1 2 128 0,1-1 0 16,0 1 16-16,1-1 0 0,0 1-48 0,-2-1-16 15,2 1 0-15,0-1 0 0,-1-1-80 0,0 2 0 16,1-1-128-16,0 0 192 0,-3 1-64 0,3 6 0 16,0-7-128-16,0 1 192 0,-1-3-192 0,1 2 144 15,0 2-144-15,0 5 128 0,0-9-128 0,0 2 128 16,0 1-128-16,0-1 128 0,0 3-128 0,0 4 192 0,0-6-192 0,0 6 192 15,1-10 192-15,0 4 32 0,1-1 16 0,-2 7 0 16,1-6-192-16,-1 6-48 0,3-8 0 0,-1 1 0 16,0 1-192-16,-1-1 0 0,0 3 128 0,0-2-128 15,1-1 0-15,-1 1 0 0,-1 6 128 0,1-7-128 16,1 1 0-16,-1-1 0 0,0 0 0 0,-1 7 0 16,2-6 0-16,0-1 0 0,1 0 0 0,-3 7 0 15,2-7 128-15,-2 7-128 0,3-9 0 0,0 2 144 0,-1 1 48 0,-2 6 16 16,3-7 0-16,0 1 0 0,-1-1 16 0,1 3 0 15,1-2 0-15,-2-1 0 0,1 1-224 0,0-1 0 16,-1 3 0-16,2-3 0 0,0 1 128 0,-1-1-128 16,-1 1 0-16,2-1 144 0,1 1-144 0,-1 2 0 15,-4 4 0-15,4-7 128 0,-1 3-128 0,-3 4 0 16,5-6 144-16,-1 2-144 0,0-1 176 0,-4 5-48 16,7-7 0-16,-2 3 0 0,-5 4 0 0,5-6-128 15,0 2 192-15,1-2-64 0,-6 6-128 0,5-1 0 16,-1-4 0-16,1 1 128 0,-1 0-128 0,0-3 0 15,-4 7 0-15,5-3 0 0,0-3 0 0,1 2 0 16,-1 0 0-16,-5 4 0 0,5-6 128 0,0 3-128 16,0-1 0-16,1 0 128 0,-2-1 128 0,2 4 32 15,-6 1 0-15,7-3 0 0,-1-1-128 0,1 2-32 16,-2-1 0-16,2 2 0 0,-7 1 0 0,6-3-128 16,1 1 192-16,-7 2-64 0,0 0-128 0,0 0 0 15,6-2 144-15,0 0-144 0,-6 2 0 0,6-4-288 16,1 1 48-16,-2 3 16 0,-5 0 352 0,8-1 80 15,-3-2 16-15,-5 3 0 0,6 0-224 0,-6 0 0 16,7-2 0-16,-2 2 0 0,-5 0 0 0,0 0 0 0,7-2 128 0,-7 2-128 16,0 0 0-16,8 0 0 0,-8 0 128 0,6 0-128 15,-6 0 0-15,0 0 128 0,8 2-128 0,-8-2 0 16,7 0 144-16,-7 0-144 0,8 2 128 0,-8-2-128 16,7 0 128-16,-7 0-128 0,0 0 0 0,8 4 128 15,-8-4-128-15,8 3 0 0,-8-3 0 0,8 4 128 16,-8-4-128-16,8 4 0 0,-8-4 0 0,0 0 0 0,6 6 0 15,0 1 0-15,-6-7 128 0,5 6-128 0,-5-6 0 0,0 0 0 16,6 9 0-16,-6-9 0 0,6 7 0 0,-2-1 0 16,-4-6 0-16,5 8 0 0,0-1 0 0,-1 2 0 15,-4-9 128-15,3 8-128 0,0 1 0 0,1-2 0 16,0-1 0-16,0 3 128 0,-2-1-128 0,2 1 0 16,-2-1 0-16,1 1 0 0,-1 2 0 0,1-2 0 15,-2 1 128-15,1 1-128 0,-1-2 0 0,0 2 0 16,1-2 0-16,-1-1 0 0,-1 3 0 0,1 0 0 15,0-1 0-15,1 3 0 0,-1-2 0 0,0-2 0 16,-1 2 0-16,0 2 0 0,0-3 0 0,0 3 0 16,2-2 0-16,-2 2 0 0,0-4 0 0,0 4 0 15,1-2 0-15,0-1 0 0,-2 1 0 0,1 0 0 16,0 0 0-16,0-1 0 0,0 1 0 0,0-2 0 16,0 1 0-16,0 1 0 0,-1 1 0 0,1-2 0 15,-2 1 0-15,2-1 0 0,-1 3 0 0,0-4 0 16,-1 2 0-16,1 2 0 0,0-3 0 0,1 1 0 0,-1 1 0 15,-1-2 0-15,1 1 0 0,0-1 0 0,-1 2 0 0,1-2 0 16,-3 1 0-16,3-2 0 0,-1 1 0 0,0 1 0 16,-1-1 0-16,1 2 0 0,-1-4 0 0,0 1 0 15,1 2 0-15,-1-1 0 0,0 2 0 0,1-2 0 16,-2-2 0-16,0 2 0 0,0 0 0 0,0-1 0 16,0-2 0-16,2 3 0 0,-2-1 0 0,0-1 0 15,-1 1-128-15,1-2 128 0,0 1 0 0,0 1 0 16,-2-3 0-16,3 1 0 0,-3 0 0 0,1-1 0 0,0 2 0 0,0-1 0 15,1-1 0-15,-2 1 0 0,1-1 0 0,0-2 0 16,1 3 0-16,4-7 0 0,-8 5 0 0,2-1 0 16,6-4 0-16,-8 4 0 0,-1-4 0 0,-1 2 0 15,4-2 0-15,6 0 0 0,-8 0-128 0,8 0 128 16,-9 0 0-16,1-2 0 0,0 2 0 0,2-4 0 16,-2 0 0-16,0 1 0 0,0 1 0 0,0 0 0 15,2-3 0-15,-2 1 0 0,0 0 0 0,1 2 0 16,2-2 0-16,-1 0 0 0,-1-1 0 0,0-2 0 15,0 3 0-15,1 0 0 0,1 2 0 0,0-2 0 16,0-3 0-16,-1 4 0 0,2-3 0 0,1 2 0 16,-1-3 0-16,0 3 0 0,-2-2 0 0,4-1 0 15,-1 1 0-15,1 2 0 0,-1-1 0 0,3 5 192 16,-3-8-192-16,2 1 192 0,-2 2-192 0,3 5 160 16,-1-8-160-16,0 2 160 0,1 6-160 0,-2-7 160 15,1 1-160-15,1 6 160 0,0 0-160 0,-1-7 0 16,1 7 0-16,0 0 0 0,0-7 0 0,0 7 0 15,-1-4 128-15,1 4-128 0,0 0 0 0,0 0 0 0,0 0 0 0,0 0 0 16,0 0 0-16,0 0 0 0,0 0 0 0,0 0 0 16,0 0 0-16,0 0 0 0,0 0 0 0,0 0 128 15,0 0-128-15,0 0 0 0,0 0 0 0,0 0 0 32,0 0-528-32,0 0-192 0,0 0-48 0,0 0-13632 0,0 0-2720 0</inkml:trace>
  <inkml:trace contextRef="#ctx0" brushRef="#br0" timeOffset="73201">16996 3128 1839 0,'0'0'160'0,"0"0"-160"0,0 0 0 0,0 0 0 15,0 0 3696-15,0 0 704 0,0 0 144 0,0 0 16 16,0 0-2320-16,0 0-480 0,0 0-96 0,0 0 0 16,0 0-624-16,0 0-112 0,0 0-32 0,0 0 0 15,0 0-192-15,0 0-32 0,0 0-16 0,0 0 0 16,7 4-128-16,-2 0-16 0,-5-4-16 0,5 4 0 15,0 1 272-15,1 2 48 0,-6-7 16 0,3 8 0 16,1-2 80-16,0 4 32 0,0 0 0 0,0-1 0 16,-1-1-320-16,1 1-64 0,0 2-16 0,0-1 0 0,0-1-128 0,-1 2-32 15,1-2 0-15,0 1 0 0,-1-3 16 16,1 2 0-16,0-1 0 0,0-1 0 0,0 2-96 0,0-3-32 16,-4-6 0-16,4 8 0 0,1-1 16 0,0-1 0 15,-5-6 0-15,7 7 0 0,-1-1-160 0,1 1-128 16,-7-7 192-16,6 4-192 0,1 2 176 0,-1 1-176 15,-6-7 160-15,7 6-160 0,-7-6 0 0,6 7 128 16,-6-7-128-16,0 0 0 0,4 7 0 0,-4-7 0 16,0 0 0-16,0 0 0 0,0 0 0 0,0 0 0 15,0 0 0-15,0 0 0 16,0 0-1232-16,0 0-192 0,0 0-48 0,0 0 0 16,0 0-1168-16,0 0-240 0,-1-7-64 0,0 0 0 15,-1 1-1024-15,1-1-224 0</inkml:trace>
  <inkml:trace contextRef="#ctx0" brushRef="#br0" timeOffset="73585.03">17126 3166 1839 0,'0'0'0'0,"0"0"160"0,0 0-160 0,0 0 0 0,0 0 0 0,0 0 0 16,0 0 5120-16,0 0 1008 0,0 0 192 0,0 0 32 15,0 0-3360-15,0 0-688 0,0 0-128 0,-2 10-16 16,0 0-848-16,-1 0-160 0,-1 4-48 0,0-1 0 15,0 0-448-15,0-3-80 0,-1 3-32 0,-1-2 0 16,-1 2-144-16,-1-3-16 0,0 2-16 0,1 1 0 16,-1-2-160-16,-2-1-16 0,1-1-16 0,0-1 0 0,0 1 80 0,0 2 0 15,0-5 16-15,1 1 0 0,0-3 288 0,1 2 48 16,-2 1 16-16,3-2 0 0,0-1-112 0,1 3 0 16,5-7-16-16,-4 4 0 0,4-4-176 0,0 0-48 15,0 0 0-15,-4 6 0 0,4-6-80 0,0 0-32 16,0 0 0-16,-1 7 0 0,1-7-320 0,0 0-64 15,0 0-16-15,0 0 0 0,0 0 480 0,0 0 80 16,0 0 32-16,0 0 0 0,0 0-208 0,0 0-144 16,0 0 192-16,0 0-192 0,0 0 0 0,0 0 0 15,0 0 0-15,0 0 0 0,0 0 0 0,0 0 0 16,0 0 176-16,0 0-48 0,5-4-128 0,1-1 144 16,-6 5-144-16,5-4 160 15,-5 4-2912-15,5-4-576 0,0-1-112 0</inkml:trace>
  <inkml:trace contextRef="#ctx0" brushRef="#br0" timeOffset="169102.08">25660 10067 19871 0,'0'0'880'0,"0"0"176"16,0 0-848-16,0 0-208 0,0 0 0 0,0 0 0 0,0 0 1344 0,0 0 240 16,0 0 32-16,0 0 16 0,0 0-976 0,0 0-192 15,0 0-32-15,0 0-16 0,0 0-256 0,0 0-160 16,0 0 192-16,5-5-192 0,1 1 768 0,-6 4 32 15,7-4 16-15,-1-1 0 0,-6 5 304 0,7-2 64 16,0-3 16-16,-7 5 0 0,7-1-352 0,1 1-64 16,-8 0-16-16,8-3 0 0,-1-1-224 0,-2 2-48 15,1-2-16-15,1 1 0 0,0-1-352 0,-1 0-128 16,-1-1 0-16,2-2 144 0,-2 1-144 0,-1-1 0 16,1 2 0-16,2-1 0 0,-2-4 0 0,0 4-144 15,1-3 144-15,-1 1 0 0,1 1-128 0,1-2 128 16,-2-1 0-16,2-1 0 0,-1 2 0 0,-1-1-128 15,1-1 128-15,0 1 0 0,1-2 0 0,-1-1 0 16,0 0 0-16,0 2 0 0,-1-2 0 0,2 0 0 16,-1-1 0-16,1-2 0 0,0 1 0 0,-2 0 0 15,0-2 0-15,0 0 0 0,0-3 0 0,1 3 0 16,-1-3 0-16,0 1 0 0,-2-2 176 0,1-2-176 0,0 4 192 16,0 0-192-16,-2 0 0 0,1-1 0 0,-1-2 0 15,1 1 0-15,0-3 0 0,-1 2-144 0,1 1 144 16,0-12 0-16,-2 3 0 0,-1 11 0 0,0 2 0 0,1-3 0 15,-1-1 0-15,0-1 0 0,0-2 0 0,0 3 0 16,0-1 0-16,-1-2 0 0,0 1 0 0,-2-1 0 16,2 2 0-16,-1 1 0 0,0 1 0 0,-1 1-128 15,0-1 128-15,1 0 0 0,-1 0 0 0,1 0 0 16,-1 3 0-16,0-3 0 0,1 1 0 0,-1-2 0 0,1 1 0 0,-1 3 0 16,0-3 0-16,1 1 0 0,-1-2 0 0,0-2 0 15,1 4 128-15,-1-2-128 0,2-1 0 0,-2 1 0 16,1-2 0-16,-1 2-128 0,0-1 128 0,1 1 0 15,-1-1 0-15,1 1 0 0,-1 1 0 0,-1 1 0 16,-1-2 0-16,1 1 0 0,0 0 0 0,0-3 0 16,0 1 0-16,0 1 0 0,-1-2 0 0,0 2 0 15,-1-2 0-15,0-1 0 0,-1 2 0 0,1-2 144 16,-2 1-16-16,1-1-128 0,-1 1 0 0,2-1 0 16,-1 2-160-16,2-2 160 0,-3 3 0 0,2-1 0 15,-2 2 0-15,0-1 0 0,1 2 0 0,0-1 0 16,-1 1 0-16,0-1 0 0,0 2-128 0,0-2 128 15,-1 0 0-15,1 1 0 0,-2-1 0 0,1 0 0 0,1 2 0 0,0-2 0 16,0 1 0-16,-1-1 0 16,0 3 0-16,-1 0 0 0,4-1 0 0,-3 3 0 15,0-2 0-15,-1 0 0 0,1 1 0 0,1-1 0 16,-2 4 0-16,-1-2 0 0,1 0 0 0,-1 0 0 16,0 0 0-16,-1-1 0 0,0 2 0 0,-1 1 0 0,1-3 0 0,-1 2 0 15,0 2 0-15,0 0 0 16,0-1 0-16,1 0 0 0,0 0 0 0,0 0 0 0,1 2 0 0,0 1 0 15,1-2 0-15,-1 2 0 0,2-1 0 0,0 2 128 16,1 1-128-16,0 2 0 0,0-1 0 0,2 0 128 16,-1-2-128-16,1 5 192 0,0-2-192 0,1 3 192 15,0-3-64-15,5 6 0 0,-4-7 0 0,4 7 0 16,-4-4-128-16,1-2 160 0,3 6-160 0,0 0 160 16,0 0-160-16,-3-7 160 0,3 7-160 0,-3-7 160 0,3 7-160 0,-1-6 160 15,-1-1-160-15,2 7 160 0,0 0-160 0,-1-6 0 16,1 6 0-16,0 0 128 0,0-8-128 0,0 1 0 15,0 7 0-15,-1-6 0 0,1 6 0 0,0 0 0 16,-3-7 128-16,3 7-128 0,0 0 0 0,0 0 0 16,-1-6 0-16,1 6 0 0,0 0 0 0,0 0 0 15,0 0 144-15,0 0-144 0,0 0 0 0,0 0 144 16,0 0-144-16,0 0 0 0,0 0 192 0,0 0-64 16,0 0 0-16,0 0-128 0,0 0 224 0,0 0-64 15,6 0-16-15,1 0 0 0,-1 0-144 0,1 0 160 16,-7 0-160-16,8 2 160 0,1-2-32 0,-1 2-128 15,0 0 192-15,0 2-64 0,-1-1-128 0,1 0 0 16,0-3 144-16,0 1-144 0,0-1 0 0,0 2 0 16,0 1 0-16,1-2 128 0,0-1-128 0,0 3 0 15,2 1 0-15,-2-1 128 0,0 0-128 0,0 0 0 16,0 1 0-16,0 3 0 0,1-4 0 0,-1 4 0 16,-1-2 0-16,-1-1 128 0,3 3-128 0,-3-3 0 15,1 0 0-15,-1 1 0 0,-2-1 0 0,-5-4 0 0,0 0 0 0,0 0 0 16,0 0 0-16,0 0-160 0,0 0 160 0,0 0 0 15,0 0-144-15,0 0 144 0,0 0 0 0,0 0-144 16,0 0 144-16,-9-3-128 0,0 2 128 0,0-4-128 16,-2-2 128-16,-1-1-128 0,-1-1 128 0,0-1-128 15,-1-4 128-15,-1 4 0 0,1-3-144 0,0 2 144 16,-2 0 0-16,0 0 0 0,-1 1 0 0,1 1 0 16,1 2 0-16,-1 3 0 0,2 0 0 0,-1 1 0 0,1 3 0 0,-1 3 0 15,2 0 0-15,1 1 0 0,1 4 0 0,-1 1 0 16,1 0 0-16,1-1 128 0,-1 5 80 0,4-3 16 15,0 3 0-15,2 3 0 0,0-2 16 0,-1 2 0 16,2-3 0-16,0 2 0 0,2 0 112 0,-1 0 32 16,1 1 0-16,-1 1 0 0,0-4-32 0,2 0 0 15,-2 0 0-15,1 0 0 0,-2-3-192 0,1 1-32 16,-1-2-128-16,0-1 192 0,0 1-192 0,1-2 0 16,-1-3 0-16,4-4 0 0,0 0 0 0,0 0 0 15,-7 2 0-15,7-2 0 16,0 0-1152-16,0 0-112 0,-3-6-16 0,3-4-18528 0</inkml:trace>
  <inkml:trace contextRef="#ctx0" brushRef="#br0" timeOffset="169997.62">26651 8218 6447 0,'0'0'576'0,"0"0"-576"16,0 0 0-16,4-4 0 0,-1-3 3824 0,0 1 656 15,1-2 128-15,-1-1 16 0,0 2-2000 0,-1-1-384 0,1 2-96 0,-3 6-16 16,0 0-528-16,0 0-128 0,0 0 0 0,0 0-16 15,0 0 0-15,0 0 0 0,5 8 0 0,-1 1 0 16,-1 4-432-16,-1 1-64 0,0 3-32 0,-1 6 0 16,0 0-544-16,-1 1-96 0,0 2-32 0,1 1 0 15,1 0-96-15,0-1-32 0,0-3 0 0,0 4 0 16,1-4-128-16,0 3 128 0,-1-2-128 0,2-4 128 0,-1-3-128 0,-1 0 0 16,0-4 0-16,0-3 128 15,1-3-128-15,-3-7 0 0,0 0 0 0,0 0 0 0,0 0 0 0,0 0-144 16,0 0 144-16,0 0 0 0,0 0-176 0,3-7 176 15,-2-3-160-15,0-3 160 0,-2-2-176 0,0 0 176 16,-2-3-192-16,0 1 192 0,1-2-176 0,-1-1 176 16,0-1-160-16,0-1 160 0,3 1 0 0,-2-1-144 15,1-2 144-15,1 2 0 0,1 1 0 0,1-1 0 16,0 3 0-16,2 0 0 0,1 3 0 0,1-1 0 16,-1 0 0-16,3 4 0 0,1-3 0 0,3 4 0 15,-1-1 0-15,2 0 0 0,1 4 0 0,-1-2 0 16,1 1 0-16,2 3 0 0,0-2 128 0,-1 3-128 15,2 2 128-15,2 1-128 0,-1 3 128 0,-1 3-128 16,-1 3 160-16,-2 1-160 0,-1 1 176 0,-2 5-176 16,-5 3 192-16,-1 1-192 0,-3 0 224 0,-4 2-64 15,-2 5-16-15,-3-2 0 0,-5 2-144 0,-1-3 128 16,-4-2-128-16,1 1 128 0,-1-3-128 0,0-1 0 16,0-6 0-16,1 1 0 0,1-2-160 0,0-5 160 15,1-2 0-15,1-4-144 0,0 2 144 0,2-4 0 0,1-3 0 16,3-2 0-1,4 3-464-15,3-5-64 0,3-2-16 0,2-1-19568 0</inkml:trace>
  <inkml:trace contextRef="#ctx0" brushRef="#br0" timeOffset="170620.65">27294 8277 12031 0,'0'0'528'0,"0"0"112"0,0 0-512 0,-7 0-128 16,1 0 0-16,-1 0 0 0,7 0 1536 0,-7-3 288 16,0 2 48-16,0-2 16 0,2-3-272 0,0 2-48 15,0 1-16-15,-1-3 0 0,3 2-192 0,0-3-32 16,3 7-16-16,-1-7 0 0,-1 1-64 0,2-1-16 0,2 1 0 0,0-1 0 15,1-1 128-15,1 2 32 0,0-1 0 0,2 1 0 16,1-1-288-16,1-2-48 16,0 5-16-16,1-2 0 0,-1 2-464 0,2-3-112 0,0 2-16 0,2 1 0 15,1-3-256-15,0 3-48 0,1 2-16 0,4-2 0 16,-2 4 0-16,-5 0-128 0,1 3 192 0,1-2-64 16,-1 5 32-16,-1 4 0 0,-1 0 0 0,1 1 0 15,-2 2-16-15,-3 2 0 0,-2 2 0 0,-3 3 0 16,-4 4-144-16,-3-3 128 0,-2 1-128 0,1-1 128 15,-3 1-128-15,-1-2 0 0,-1 1 0 0,-1-6 0 0,-2 2 0 16,1-4 0-16,-2-2 0 0,0-1 0 0,1-3-160 0,-1-4 160 16,2 1 0-16,1-6-144 0,-1 0 144 0,3-1 0 15,-1-4 0-15,3 0 0 0,1-3 0 0,1-3 0 16,2 3 0-16,1-3 0 0,2-2 0 0,0 0 0 16,4-2 0-16,-1 1 0 0,1-1 0 0,4 0 128 15,-1 0-128-15,3 1 0 0,2 2 128 0,-1-2-128 16,1 3 128-16,0 0-128 0,2 2 0 0,1 1-208 15,1 1 16-15,-1 2-13408 16,1 1-2688-16</inkml:trace>
  <inkml:trace contextRef="#ctx0" brushRef="#br0" timeOffset="171054.77">27785 8121 33343 0,'0'0'1472'0,"0"0"320"0,0 0-1440 0,4-7-352 16,-1 1 0-16,-2-2 0 0,-1 1 1344 0,-4-2 192 0,0 1 32 0,-1 2 16 16,-2-1-1008-16,-1 1-208 0,-2 3-48 15,1-1 0-15,-2 2 0 0,2 2 0 0,-3 0 0 0,3 0 0 16,-1 2-80-16,1 2-32 0,-2 1 0 0,2 1 0 16,1 0 0-16,2-1 0 0,-1 3 0 0,2-1 0 15,0 2 128-15,2-3 32 0,2 1 0 0,1 1 0 16,0-8 112-16,4 9 32 0,1 2 0 0,0-2 0 15,2-1-64-15,0 1 0 0,3 0 0 0,-1-1 0 0,3-4-128 0,1 1-16 16,4 1-16-16,-2 1 0 16,2-3-64-16,0 2-16 0,-1 1 0 0,0 0 0 0,-2-1 64 0,1 1 16 15,-1 1 0-15,0 1 0 0,0-1 48 0,-3 3 16 16,-3 0 0-16,0 2 0 0,-3 0-96 0,-1 1-32 16,-2 2 0-16,-4-1 0 0,0 2-224 0,-5 2 0 15,-2-2 0-15,-2 2 0 0,0 0 0 0,-2-2 0 16,-2 0 0-16,-1 0 0 0,-2-4 0 0,0 0 0 15,-1-2 0-15,1-2 0 0,0-5 0 0,-1 0 0 16,2-4 0-16,2-4 0 0,-1 0 0 0,2-2 0 16,-1-4 0-16,3-3 0 0,3 0-160 0,3-1 32 15,2-2 0-15,2 2 0 16,2-2-1328-16,3-1-256 0,2 0-48 0,3-3-16 0</inkml:trace>
  <inkml:trace contextRef="#ctx0" brushRef="#br0" timeOffset="176690.25">22985 11098 2751 0,'0'0'256'0,"8"-2"-256"0,-1 0 0 0,0-2 0 16,3 1 3296-16,-1 2 608 0,-3-2 128 0,2 1 32 16,1 2-2064-16,1 0-400 0,-4-4-96 0,1 4-16 15,-1-3-528-15,-6 3-96 0,0 0-32 0,0 0 0 0,7 3-192 0,1-3-32 16,-1 0-16-16,-7 0 0 0,0 0-288 0,0 0-64 15,0 0-16-15,0 0 0 0,0 0-224 0,0 0 128 16,0 0-128-16,0 0 0 0,0 0 0 0,-6 2 128 16,-3 0-128-16,-2 0 0 0,-2-2 288 0,-3 3 16 15,-3-2 0-15,-2 2 0 0,-1-2 464 0,-2 2 112 16,-1-1 16-16,0-2 0 0,2 2-48 0,6-2 0 16,0-2 0-16,1 2 0 0,3 0-272 0,1 0-48 15,2 0-16-15,0 0 0 0,5 0-96 0,-1 0-32 16,-1-2 0-16,7 2 0 0,0 0 128 0,0 0 32 15,0 0 0-15,0 0 0 0,0 0 16 0,0 0 0 16,8 4 0-16,0-2 0 0,1 1-560 0,3 1 0 16,1-1 0-16,2-2 0 0,3 1 0 0,1 1 0 15,1-2 0-15,-2 2 160 0,3-3-160 0,1 3 0 16,1-3 0-16,0 0 128 0,2 0-128 0,-3 0 0 16,-1 0 0-16,3-3 0 0,-2 3 0 0,-2 0 0 15,-2-3 0-15,0 2 0 0,-1-2-160 0,-2 1 160 16,-5-2 0-16,-3 1-144 0,-7 3 144 0,0 0-128 15,0 0 128-15,0 0-128 0,-11-1 128 0,-3-2-192 16,-2 3 192-16,-3 3-192 0,-4-2 480 0,-3 2 96 0,-3 0 0 0,-2 0 16 31,-2 0-656-31,0-2-128 0,1 2-16 0,0-3-16 0,2 0 416 0,4 0 0 0,2 0 0 0,5 0 0 16,2-3 0-16,4 3 0 0,2-1 0 0,3-2 0 16,8 3 144-16,0 0-144 0,0 0 192 0,0 0-192 15,0 0 256-15,7 0-48 0,1 0-16 0,2 0 0 16,3 0 32-16,3 0 0 0,2 0 0 0,3 0 0 15,2 3-96-15,3-2 0 0,3-1-128 0,-1 3 192 0,1-3-192 0,1 3 176 16,2-3-176-16,-2 0 160 0,-1 0-160 0,3 1 0 16,-4-1 0-16,-4 0 0 0,-2 0 0 0,-5 0-224 15,-4 0 48-15,-3 0 16 16,1 0-864-16,-11 0-192 0,0 0-16 0,-8-4-11296 16,-2 1-2256-16</inkml:trace>
  <inkml:trace contextRef="#ctx0" brushRef="#br0" timeOffset="184496.57">10306 10628 2751 0,'0'0'128'0,"0"0"16"0,0 0-144 0,0 0 0 15,0 0 0-15,0 0 0 0,0 0 3312 0,0 0 624 16,0 0 128-16,0 0 32 0,0 0-2112 0,0 0-432 16,0 0-80-16,0 0 0 0,-6-4-352 0,-1 4-64 15,-2 0-16-15,-2 0 0 0,0 0 304 0,-4 0 64 16,-3 1 16-16,0 4 0 0,-1-1 48 0,1 3 16 16,-2-1 0-16,-1 5 0 0,-2-5-304 0,-3 3-64 15,-5 2-16-15,-1-1 0 0,-6 1-336 0,-3 1-80 16,-3-2-16-16,-2 1 0 0,0-2-288 0,0-1-64 15,0 1-16-15,0-3 0 0,-1 1-128 0,-3-3-32 16,-2 2 0-16,-4-3 0 0,-3-3 112 0,1 0 32 16,2 0 0-16,4-3 0 0,2 1-288 0,3-2 0 15,2 0 128-15,-1 0-128 0,0-1 0 0,1-2 0 16,-1-1 128-16,1 2-128 0,1-1 0 0,11 1 160 0,1-1-160 16,2 1 128-16,2-1 0 0,-3-2 0 0,3 1 0 0,1 1 0 15,4-3 16-15,2 1 0 0,3-2 0 0,-1 1 0 16,4-2-16-16,0 2-128 0,2 0 192 0,-1 3-64 15,1-3-128-15,-3-4 0 0,0 1 0 0,2-3 0 16,-1 2 0-16,1 1 0 0,1-4 128 0,1 1-128 0,1 2 0 16,2-2 0-16,0-1 0 0,1 0 128 15,3 0-128-15,1 1 0 0,0-1 144 0,2 0-144 0,2 1 0 0,0 3 0 16,1-1 0-16,2-2 0 0,-1 2 0 0,2-2 0 16,1 1 0-16,2 0 0 0,1-5 0 0,1 3-160 15,-1 0 160-15,1 1-160 0,0-1 160 0,4-6 0 16,0 3 0-16,-1 0-128 0,0 3 128 0,0 0 0 15,1 0 0-15,0-1 0 0,0 4 0 0,0-3 0 16,-1 0 0-16,4-2 0 0,2 2 0 0,1 0 0 16,1 0 0-16,1 1 0 0,0-1 0 0,-3 4 0 15,3-1 0-15,2-2 0 0,-1 3 0 0,1-1 0 16,2-2 0-16,2 2 0 0,-1-2 0 0,3-1-160 16,-2 1 160-16,2 2-208 0,0-2 208 0,-1-1 0 15,1 4 0-15,3-4 0 0,0 4 0 0,12-4 0 16,-2 0 0-16,-1 4 0 0,0 0 0 0,1 2 0 15,0 2 0-15,-1 1 0 0,-1-1 0 0,-2 2 0 16,-1 1 0-16,-2-1 0 0,0 3 0 0,1 0 0 16,2 2 0-16,0-1 0 0,1 3 0 0,2 0 0 15,2 0 160-15,0 0-160 0,0 0 0 0,1 0 128 0,-4 3-128 16,-2-3 0-16,-2 4 0 0,-2-2 0 0,0 2 128 0,0 3-128 16,0-1 0-16,0 1 0 0,0-1 0 0,1 1 0 15,1 3 0-15,0 0 128 0,1-3-128 0,-3 5 0 16,-1-1 0-16,-3-1 0 0,-1 1 128 0,-3 2-128 15,-1 0 0-15,-7-3 0 0,-1 6 144 0,0-3-144 16,-3 2 144-16,1 0-144 0,-2 2 192 0,0 0-192 16,0 0 128-16,4 6-128 0,-1-4 0 0,-2 0 0 15,-3 0 128-15,-3-3-128 0,-2 1 0 0,1 0 0 0,-1-1 144 16,1 1-144-16,-2 2 0 0,-1-2 144 0,-3 3-144 0,-1 4 0 16,0 2 144-16,-2 0-144 0,-4-1 0 0,0 1 0 15,-3 2 0-15,0 0 128 0,-2-1-128 0,-2 3 0 16,-1-3 0-16,-3 2 0 0,-4-1 0 0,-3 2 0 15,-3-2-144-15,-6 0 144 0,-4-2 0 0,-5 0-176 16,-5-2 176-16,-1 0-128 0,-2-4 128 0,3 3 0 16,2-4 0-16,2 2-128 0,0 2 128 0,0-2 0 15,-2-2-144-15,-2-2 144 0,-3 0 0 0,0-4 0 16,2 0-144-16,1-2 144 0,1-2 0 0,3 0 0 16,3-3 0-16,4-1 0 0,-1 1-128 0,4-6 128 15,-1 0 0-15,0 0 0 0,0 0 0 0,3-2 0 16,-1 2 0-16,5-4 0 15,1 1-736-15,7-1-32 0,2 2-16 0,3-2-13040 16,1-3-2592-16</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12T12:56:39.014"/>
    </inkml:context>
    <inkml:brush xml:id="br0">
      <inkml:brushProperty name="width" value="0.05292" units="cm"/>
      <inkml:brushProperty name="height" value="0.05292" units="cm"/>
      <inkml:brushProperty name="color" value="#FF0000"/>
    </inkml:brush>
  </inkml:definitions>
  <inkml:trace contextRef="#ctx0" brushRef="#br0">6709 5271 20671 0,'0'0'912'0,"0"0"192"0,0 0-880 0,0 0-224 16,0 0 0-16,0 0 0 0,0 0 2208 0,0 0 400 16,0 0 80-16,0 0 0 0,0 0-896 0,0 0-176 15,0 0-32-15,0 0-16 0,0 0-480 0,0 0-112 16,-2-8-16-16,2 8 0 0,-2-6-320 0,2 2-80 16,0 4-16-16,1-7 0 0,0 1-272 0,-1 6-48 15,4-7-16-15,0 0 0 0,-4 7-208 0,4-6 128 16,1-3-128-16,1 1 0 0,0 1 0 0,2 1 128 15,-2-1-128-15,1 3 0 0,1-1 0 0,0 1 128 16,-2 2-128-16,1-2 0 0,1 1 128 0,0 2-128 0,-2 1 0 0,2-3 0 16,-2 3 128-16,1 3-128 15,-7-3 0-15,8 4 144 0,0 0 208 0,0 2 32 0,-3 3 16 16,0-1 0-16,0 4 160 0,-2 2 16 16,-3-1 16-16,0 3 0 0,1 1-272 0,-2 3-64 15,-3 3-16-15,-1 4 0 0,1-4-240 0,-1 5 176 0,-2-2-176 0,-1 0 160 16,0 2-160-16,0-2 160 0,1-3-160 0,-1 1 160 15,0-2-160-15,0 2 192 0,-1-5-192 0,0-2 192 16,0-2-192-16,1 1 0 0,-1-3 0 16,1-6 128-16,-1 3-128 0,1-4 0 0,0 1 0 0,1-3 0 15,1-2 0-15,-1-2 0 0,1 0 0 0,6 0 0 16,-6-6-160-16,2 2 160 0,4 4 0 0,-2-9-144 16,-1-1 144-16,2 3 0 0,0-6-144 0,-1 2 144 0,1-2 0 15,2 2 0-15,2-2-144 0,1 2 144 0,0 0 0 0,1 1 0 16,0 0 0-16,2 0 0 0,-1 1 0 0,1 1 0 15,-2 1 0-15,3 1 0 0,0 2 0 0,0-1 0 16,0 3 0-16,-1 4 0 0,3-2 0 0,-1 2 176 16,-1-2-176-16,-1 3 160 0,3 1-160 0,-3 0 192 15,1 2-192-15,0 0 192 0,0-1-64 0,0 0 0 16,-2 2 0-16,2-3 0 0,0 2 224 0,0 1 32 16,0-1 16-16,0 1 0 0,0-1-128 0,-1 1-16 15,0-3-16-15,0 2 0 0,-1-2-48 0,2-1-16 16,0 1 0-16,0-2 0 0,0-2-176 0,1 0 192 15,0 0-192-15,1-2 192 0,1 0-192 0,-1 0 0 0,2-5 0 16,0 3 0-16,-3-2 0 0,2-1 0 0,-1 1 0 0,0-1 0 16,1 3-176-16,-1-1 48 15,-2-2 0-15,1 0 0 16,1-3-1712-16,-4 0-336 0,-2-1-64 0,0 0-18464 0</inkml:trace>
  <inkml:trace contextRef="#ctx0" brushRef="#br0" timeOffset="390.26">7179 5203 14735 0,'0'0'640'0,"0"0"160"0,0 0-640 0,0 0-160 0,0 0 0 0,0 0 0 16,0 0 4160-16,6-3 816 0,-6 3 144 0,6-6 48 15,-6 6-3408-15,0 0-672 0,2-4-144 0,-2 4-32 16,0 0-400-16,0 0-96 0,-1-7-16 0,1 7 0 15,0 0 336-15,0 0 64 0,0 0 16 0,0 0 0 16,0 0 192-16,0 0 32 0,-7 0 16 0,7 0 0 16,0 0 16-16,-5 7 0 0,-3-1 0 0,3 5 0 15,0 2-288-15,1 0-48 0,0 0-16 0,1 2 0 0,1 4-176 0,2 1-32 16,0 3-16-16,0 1 0 0,1 5-128 16,2-2-32-16,-1 6 0 0,1-5 0 0,1 2-144 15,0-4-16-15,2 1-16 0,-1 0 0 0,1-5-160 16,-1-3 0-16,-1-2 144 0,1-2-144 0,-1 1 0 0,0-6 0 15,0-3 0-15,1-1 0 0,0 1 0 16,-5-7-208-16,0 0 80 0,9-3 128 16,1-1-1520-16,-2-2-176 0,-2-1-32 0,2-3-16 15,-2-3-1856-15,1-1-368 0</inkml:trace>
  <inkml:trace contextRef="#ctx0" brushRef="#br0" timeOffset="819.75">7375 5247 36911 0,'0'0'1632'0,"0"0"352"0,0 0-1600 0,0 0-384 0,0 0 0 0,0 0 0 16,0 0 1504-16,0 0 224 0,0 0 32 0,0 0 16 16,4-7-1232-16,0 1-240 0,0 2-48 0,0-2-16 15,1 2-240-15,0-3 0 0,-1 3 0 0,0-2 0 16,0 1 128-16,1 1-128 0,1-3 0 0,-1 3 0 15,-5 4 160-15,9-2-160 0,3-2 160 0,0 1-160 0,-3 3 384 16,1 0 0-16,1 0-16 0,-1 3 0 0,1 1 64 0,0-2 16 16,3 5 0-16,-1-1 0 0,1 2-16 0,0 5 0 15,-2-2 0-15,-1 5 0 0,-2-3-48 16,-3 6-16-16,0 2 0 0,-4 5 0 0,1 2-80 0,-3 5-16 16,-3 2 0-16,-2-1 0 0,0 0-96 0,-2-1-32 15,-2 0 0-15,-1-3 0 0,-2-3-144 0,0-3 160 16,0-2-160-16,1-2 160 0,-3-6-160 0,3-5 0 15,0-1 0-15,1-3 0 0,-2-3 0 0,1-2-144 16,2-2 144-16,0-4 0 0,-1-1-176 0,0-2 176 16,1-5-160-16,1-2 160 0,1-1-128 0,0-3 128 15,0 1 0-15,2-2-144 0,0-2 144 0,1 0 0 0,1-3 0 16,1 2 0-16,-1-2 0 0,2 1 0 16,1-1 0-16,0 2 0 0,1 2 0 0,0 1 0 15,1 1 0-15,0 1 0 0,1 2 0 0,0-3 0 16,1 3 0-16,0 0 0 0,-1 4 0 0,4 0 0 15,1 0 0-15,0 2 0 16,-2 1-1728-16,2 1-304 0,1-1-64 0</inkml:trace>
  <inkml:trace contextRef="#ctx0" brushRef="#br0" timeOffset="3702.98">12960 5094 8287 0,'0'0'736'0,"0"0"-592"0,0 0-144 0,0 0 0 15,0 0 5104-15,0 0 976 0,0 0 208 0,0 0 48 16,0 0-3184-16,0 0-624 0,0 0-128 0,0 0-32 15,0 0-960-15,7 3-192 0,3-3-32 0,-2 2-16 16,-8-2-272-16,9 2-64 0,2-2-16 0,1 0 0 16,0 0-304-16,0 2-48 0,1-2-16 0,-1 0 0 15,-1 2-256-15,3 0-48 0,-1-2-16 0,0 3 0 16,-1-3-128-16,1 1 0 0,0 2 0 0,-1-3 128 16,-1 0-128-16,0 0 0 0,-2 0 0 0,0 2 0 15,-2-2-992-15,-7 0-176 16,0 0-48-16,0 0-12544 0,0 0-2496 0</inkml:trace>
  <inkml:trace contextRef="#ctx0" brushRef="#br0" timeOffset="5271.75">13373 5118 2751 0,'0'0'256'0,"0"0"-256"0,0 0 0 0,0 0 0 15,0 0 3904-15,-6 5 720 0,6-5 160 0,0 0 16 16,-5 1-2464-16,5-1-496 0,0 0-112 0,0 0 0 16,-6 6-480-16,6-6-96 0,0 0 0 0,0 0-16 15,-6 1-112-15,6-1-32 0,0 0 0 0,0 0 0 16,0 0-32-16,-7 0-16 0,7 0 0 0,0 0 0 0,0 0-144 0,0 0-32 15,0 0 0-15,0 0 0 0,0 0-128 0,0 0-16 16,0 0-16-16,0 0 0 0,0 0-256 0,0-7-48 16,0 7-16-16,3-6 0 0,0-1-144 0,1 3-16 15,1-2-128-15,1-1 192 0,2 1-192 0,0-2 176 16,1 1-176-16,2 1 160 0,0-1-160 0,3 3 0 16,1-1 0-16,1 1 0 0,-2 0 0 0,2 2 0 15,-1-2 0-15,-1 1 0 0,-2 3 0 0,-1 0 0 16,0 0 0-16,-2 0 128 0,-9 0-128 0,8 3 0 15,-8-3 144-15,4 6-144 0,-3 5 144 0,-2-1-144 16,-3 1 192-16,-3 2-192 0,-2 2 224 16,-1 2-64-16,-3 0-16 0,0 3 0 0,-2-3 48 0,1 3 16 15,-2-3 0-15,2-2 0 0,1-1-80 0,2-1 0 0,2-2-128 0,0 1 192 16,0-1-192-16,1-5 0 0,1 1 0 16,2-1 0-16,1 1 0 0,4-7 128 15,0 0-128-15,0 0 0 0,0 0 0 0,0 0 128 0,0 0-128 16,0 0 0-16,0 0 176 0,8 0-176 15,0 0 192-15,1 0-192 0,1-3 128 0,2-1-128 16,0 2 0-16,1 0 0 0,0 0 0 0,3 2 0 0,1-3 0 0,0 3 0 16,-1 0 144-16,-1 0-144 0,1 3 0 0,-2-1 144 15,-2 2 16-15,0 0 0 0,-1 3 0 0,-2-1 0 16,-3 5 336-16,1-1 64 0,-2 6 16 0,-2-3 0 16,-3 4-160-16,-2 3-32 0,0-1 0 0,-2 5 0 15,-4 0-224-15,-1-5-160 0,-2 2 192 0,0-1-192 16,-3 2 0-16,0-5 0 0,-2 0 0 0,1 0 0 15,0-4 0-15,1-2 0 0,-1-2 0 0,2 0 0 16,1-1 0-16,2-4 0 0,0-1 0 0,-1-3 0 0,1 0 0 0,-1-4 0 16,1-6-160-16,0 3 160 0,1-5-128 0,3 1 128 15,0-2-160-15,3-4 160 16,0-2-1264-16,2-1-144 0,1 3-48 0,4-4-12768 16,1 1-2560-16</inkml:trace>
  <inkml:trace contextRef="#ctx0" brushRef="#br0" timeOffset="5706.99">13799 5130 19343 0,'0'0'1728'0,"0"0"-1392"0,8 1-336 0,-1 1 0 0,-7-2 4352 0,7 0 816 0,1 0 144 0,4-2 48 16,-1 1-3184-16,-5-2-624 0,2 0-128 0,1 2-16 15,2-2-992-15,-1-1-192 0,1 4-32 0,0-2-16 16,0 2-176-16,1 0 0 16,-2 0 144-16,1 2-144 0,0-2 160 0,0 4-32 0,-1 3-128 0,1-1 192 15,-1 1 224-15,2 4 32 0,-2 2 16 0,1 0 0 16,-1 0 48-16,0 1 16 0,-5 5 0 0,1-1 0 16,0 4-112-16,-2 2-32 0,-2-1 0 0,1 6 0 15,-5-1 16-15,0 2 0 0,-3 2 0 0,-2 0 0 0,-1-1-400 16,-1-1 128-16,-1-2-128 0,-1-2 0 0,2-2 0 15,0-5 128-15,-2-2-128 0,1-3 0 0,-1-1 0 16,1-3 0-16,-1-6 0 0,1-1 0 0,-2-1 0 16,0-4 0-16,1-5 0 0,-1-2 0 0,0-5-176 15,0 0 176-15,0-5-128 0,2-5 128 0,-1-3 0 0,2-6 0 16,1 3 0-16,2-3-128 16,1 0 128-16,1 3 0 0,1 3 0 0,3 1 0 0,1-1 0 0,2 6 0 15,1-1 0-15,1 1 0 0,0 4 0 0,3-1 0 16,0 3 0-16,1 0 0 0,-1 4 0 0,1 1 0 15,0 1 128-15,2-2-128 16,1 5-848-16,0-2-240 0,-1-2-64 0,1 4-20448 0</inkml:trace>
  <inkml:trace contextRef="#ctx0" brushRef="#br0" timeOffset="9853.77">21212 5164 28671 0,'0'0'640'0,"0"0"128"0,0 0 16 0,0 0 16 0,0 0-640 0,0 0-160 16,0 0 0-16,0 0 0 0,0 0 1664 0,0 0 320 0,0 0 48 0,0 0 16 15,0 0-16-15,0 0 0 0,0 0 0 0,1 0 0 16,-3 10-816-16,-1-1-176 0,0 2-16 0,1 2-16 16,-1 0-624-16,0 7-128 0,1 1-32 0,-1 1 0 31,-1-1-528-31,2 5-96 0,-1 0-32 0,0 4 0 0,1 0 1152 0,1 4 240 0,1-1 32 0,-2 0 16 16,1-6-1632-1,0 2-320-15,1-5-64 0,0-1-16 0,-2-3 1648 0,1-3 320 0,0 0 64 0,1-4 16 16,0-2-1648-1,0-5-320-15,0 1-64 0,0-7-16 0,0 0 0 0,0 0 0 0,0 0 0 0,0 0 0 16,6-3-2176-16,1-1-432 0,8-9-80 0,-3-1-32 0</inkml:trace>
  <inkml:trace contextRef="#ctx0" brushRef="#br0" timeOffset="10285.78">21374 5263 29535 0,'0'0'640'0,"0"0"144"0,0 0 32 0,0 0 16 0,0 0-656 0,0 0-176 15,0 0 0-15,8-2 0 0,-1 0 704 0,-2-3 96 16,-1-2 32-16,1 1 0 0,-5 6-80 0,7-7-16 16,-2-1 0-16,1 2 0 0,1-1-608 0,0 3-128 15,-1-2 0-15,1 3 0 0,2-3-144 0,0 2-32 0,0 1 0 16,0 1 0-16,2 0 624 0,1 0 128 15,-1 4 32-15,2-2 0 0,1 0 416 0,-1 4 96 0,-2-1 16 0,1 3 0 16,0 1-208-16,-2 1-32 0,0 1-16 0,-1 1 0 16,0 4-192-16,-1 3-48 0,-3 0 0 15,-1 5 0-15,-1 1-192 0,-2 4-64 0,0 4 0 0,-3 2 0 16,-2 3 192-16,0 1 48 0,-1-4 0 0,-2 0 0 16,0-3-624-16,0-3 0 0,-1-5 0 0,0 2 0 0,-1-4 288 15,1-3-16-15,0-4 0 0,-1-3 0 0,0-3-272 0,-1-1 0 16,1-3 0-16,0-2 0 0,-1-2-240 15,-1-2 0-15,1-1 0 0,1-1 0 0,-1-3 240 0,1-3 0 16,1-1 0-16,0-7 0 0,2 1 0 0,1-4 0 16,-1-4 0-16,3-2 0 0,0-2 0 0,3 8 0 15,0-2 0-15,0 1 0 0,3 2-176 0,0-4 176 16,3 1-192-16,0 1 192 0,1-1 0 0,-1 3 0 16,4 1 0-16,0 1 0 15,2 2-1600-15,2-3-304 0,2 4-64 0,1 2-11520 16,0 5-2304-16</inkml:trace>
  <inkml:trace contextRef="#ctx0" brushRef="#br0" timeOffset="10907.69">21814 5220 38927 0,'0'0'848'0,"0"0"176"0,0 0 48 0,0 0 32 0,0 0-880 0,4 6-224 0,-4-6 0 0,0 0 0 15,0 0 1664-15,0 0 304 16,0 0 48-16,0 0 16 0,7 4-1280 0,-7-4-256 0,0 0-48 0,8 0-16 16,-8 0-288-16,8 0-144 0,-1 0 160 0,0-4-160 15,-1 2 0-15,2-2 128 0,2 1-128 0,-1-1 0 16,1-2 0-16,1 2 0 0,-2-3 128 0,3 1-128 16,1-1 0-16,0 1 128 0,1 2-128 0,1-1 0 15,-1-2 128-15,0 3-128 0,1 0 0 0,-1 2 144 16,1 2 176-16,-2 0 16 0,-3 0 16 0,1 2 0 15,-2 2-352-15,-1 3-320 0,-3 2 64 0,-1-1 16 0,-3 1 480 0,-1 1 80 16,-4 3 32-16,0 0 0 0,-2 5-160 0,-2-1-48 16,-1 5 0-16,-2-1 0 15,2-2-144-15,0 1 0 0,-2-3 144 0,2 0-144 0,1-1 0 0,2-3 128 16,-1-3-128-16,2 1 0 0,1-2 0 0,3-5 0 16,1-4 0-16,0 0 128 0,0 0-128 0,0 0 128 15,0 0-128-15,0 0 128 0,5 4 32 0,2-4 16 16,0 3 0-16,3-3 0 0,-1 0-48 0,3 0-128 15,1 0 192-15,0 2-64 0,0-1 128 0,0-1 32 16,1 3 0-16,1 1 0 0,-2-1-288 0,0 3 128 16,0 5-128-16,-2-1 0 0,-4 3 0 0,0 9-192 15,-4-1 0-15,-6 3 0 0,-5 2 336 0,-1 0 80 16,-3-2 16-16,-1 0 0 0,-1-5-96 0,-1 1-16 16,-2-3 0-16,2 0 0 0,-1-1-128 0,0-3 0 15,-1-3 0-15,1 1 0 0,-1-2 0 0,2-1 0 16,-2-2 0-16,2-2 0 0,2 1 0 0,1-3 0 15,1-2 0-15,-1-2 0 0,1 0 0 0,2-2 0 0,1 1-192 16,2-3 192 0,0-1-1024-16,3-1-96 0,-1-1-16 0,2-1 0 15,2-1-2128-15,2-2-448 0,4-16-64 0,3 10-32 0</inkml:trace>
  <inkml:trace contextRef="#ctx0" brushRef="#br0" timeOffset="17913.12">6935 8849 22287 0,'0'0'976'0,"0"0"224"0,0 0-960 0,0 0-240 0,0 0 0 0,0 0 0 16,0 0 2880-16,0 0 512 0,0 0 128 0,0 0 0 15,0 0-1280-15,0 0-272 0,0 0-48 0,0 0-16 16,0 0-944-16,0 0-176 0,7 4-32 0,1-1-16 15,-8-3-336-15,9 4-64 0,1-2-16 0,2-1 0 16,0 2-160-16,1-3-32 0,0 0-128 0,1 4 192 16,1-4-192-16,-1 0 128 0,-1 0-128 0,0 0 0 0,-1 0 128 0,0 3-128 15,-2-3 0-15,0 0 144 0,-3 2-144 0,3 0 0 16,-1-2 0-16,0 2 128 0,-1-2-128 0,0 3-192 16,-2-2 32-16,1 2 16 15,-7-3-3056-15,6 4-592 0</inkml:trace>
  <inkml:trace contextRef="#ctx0" brushRef="#br0" timeOffset="18357.97">7636 8743 6447 0,'0'0'576'0,"0"0"-576"0,0 0 0 0,1-4 0 16,0-3 2880-16,-1 7 480 0,2-3 96 0,-2 3 0 0,0 0-1008 16,0 0-208-16,0 0-32 0,0 0-16 0,0 0 16 0,0 0 0 15,-6 3 0-15,6-3 0 0,-5 7-528 16,1 0-96-16,0 3-32 0,0 1 0 0,1 2-592 0,0 0-128 16,-1 1-32-16,3 2 0 0,-1 0-320 0,1-2-64 15,0 3-16-15,1 0 0 0,0-1-112 0,1 1-32 16,-1-2 0-16,1 3 0 0,1-5-256 0,0 0 128 15,1 1-128-15,1-3 0 0,0-2 128 0,1 0-128 16,-5-9 0-16,5 4 0 0,0 2 0 0,2 1 0 16,1-7-192-16,0 0 48 15,0-3-3312-15,-1-1-640 16</inkml:trace>
  <inkml:trace contextRef="#ctx0" brushRef="#br0" timeOffset="18605.79">7839 8713 15663 0,'0'0'1392'0,"1"9"-1120"0,-1-9-272 0,1 8 0 15,-1 2 5280-15,0 3 992 0,-2-3 208 0,0 3 48 16,1 1-4064-16,-1-1-800 0,-2 3-176 0,1-2-16 16,0-1-816-16,1 3-144 0,-1-1-48 0,1 0 0 15,-1-2-240-15,0 2-48 0,1 0-16 0,0-1 0 16,0-1-160-16,0-3 0 0,2 1 144 0,0-1-144 15,0-1 0-15,2-2 0 0,-2-7 0 0,4 8 128 16,0-2-128-16,-4-6 0 0,0 0 0 0,6 5 128 16,-6-5-1600-16,0 0-320 0,7 2-64 15,-7-2-10944-15,6-4-2192 0</inkml:trace>
  <inkml:trace contextRef="#ctx0" brushRef="#br0" timeOffset="19067.68">7464 8722 14735 0,'0'0'1312'0,"0"0"-1056"16,-2 7-256-16,2-7 0 0,-4 7 4240 0,-2 0 800 0,1-4 144 0,5-3 48 15,0 0-3824-15,0 0-768 16,-6 4-160-16,-1-4-32 0,1 0-448 0,-1 0 0 15,7 0 0-15,-5-4 0 0,1 1 0 0,4 3 0 16,-3-7 0-16,1 3 0 0,-1-2 0 0,2-1 0 0,1 7 0 0,0-6 0 16,-2-1 544-16,4-2 64 15,2 1 16-15,0-1 0 0,1-1-128 0,0-1-32 0,2 2 0 0,-1-4 0 16,1 2-272-16,2 1-64 0,0 1-128 0,0 1 192 16,2-5-192-16,0 4 176 0,3 1-176 15,-1-1 160-15,1 2-16 0,0 3 0 16,1 2 0-16,1-1 0 0,-1 2 0 15,1 2 0-15,0 2 0 0,-1 0 0 0,2 3 384 0,0 0 80 0,0 2 16 0,-1-1 0 16,0 2-48-16,1-1 0 0,0 1 0 0,0-3 0 16,-1 2-80-16,-1-1-32 0,0-1 0 0,-1 1 0 15,1-2-128-15,-2-1-16 0,-1-1-16 0,-1-2 0 0,1 2-176 16,0-3-128-16,-2-3 144 0,2 2-144 0,1-5 0 0,-1 2 0 16,-3-2 0-16,0-1 0 0,1 1 0 0,-1-1 0 15,0 1 0-15,-1-1 0 0,-2 1 0 16,1-2-128-16,-2 1 128 0,0 1 0 15,2-1-2592-15,-2 3-416 0,-5 4-64 0</inkml:trace>
  <inkml:trace contextRef="#ctx0" brushRef="#br0" timeOffset="19616.27">8098 9186 18255 0,'0'0'800'0,"0"0"176"0,0 0-784 0,0 0-192 0,0 0 0 0,0 0 0 0,0 0 2112 0,0 0 384 16,0 0 80-16,0 0 16 0,-10-3-608 0,-3 3-128 16,-6 3-32-16,-2-3 0 0,-2 2-208 0,-4-2-32 15,0 2-16-15,-1 0 0 0,0 2-432 0,-4 0-96 16,-1 1-16-16,-1-1 0 0,0-1-384 0,6 1-96 16,-4 0-16-16,1 1 0 0,2-1-320 0,0 0-64 15,2-2-16-15,0 2 0 0,4-1-128 0,-5 3 0 16,5-2 144-16,3 3-144 0,4-3 128 0,6-1-128 15,1 0 160-15,0 0-160 0,-1 0 160 0,3-2-160 16,0-1 160-16,2 3-160 0,0 1 0 0,5-4 0 16,0 0 0-16,0 0 0 15,-3 6-1392-15,3-6-320 0,4 4-64 0,1 3-16 16,2-2-1712-16,0-1-336 0</inkml:trace>
  <inkml:trace contextRef="#ctx0" brushRef="#br0" timeOffset="20202.93">7671 9386 5519 0,'0'0'496'0,"4"-4"-496"0,0-2 0 0,1-1 0 0,0 0 2672 0,1 1 432 16,-1-1 96-16,0 3 0 0,0-2-960 0,1 2-192 16,-6 4-32-16,0 0-16 0,0 0 64 0,0 0 16 15,0 0 0-15,0 0 0 0,0 0-32 0,2 8 0 16,-2 1 0-16,0 1 0 0,-1 4-704 0,-2-1-160 0,-1 0-32 0,2 0 0 16,-1 4-496-16,1-3-96 15,-1-1-32-15,0 3 0 0,2-3-208 0,1 0-32 16,0-2-16-16,1-1 0 0,1-1-128 0,-2-9-16 15,4 8-128-15,-4-8 192 0,5 7-192 0,1-2 0 0,2-1 0 0,0-4 0 16,1 1 0-16,2-1 0 16,1-1 0-16,-1 1 0 0,4-3 0 0,-3-1 0 0,-1-2 0 0,1-1 0 15,0-2 0-15,1 1-160 16,0-1 160-16,-1-1-128 0,0-3-192 0,2-2-48 0,0-3 0 0,0 1 0 31,-1 0-592-31,0 1-128 0,0 2-32 0,-4-2 0 16,-2 1-176-16,-1 2-48 0,-1-2 0 0,-2 3 0 15,-3 0 416-15,1 4 80 0,-1 8 16 0,0 0 0 0,0 0 624 0,0 0 208 0,0 0 0 0,0 0-160 16,0 0 544-16,0 0 96 0,-8 8 32 0,2 1 0 16,1 4 1024-16,-1 4 192 0,0 0 64 0,1 7 0 15,1-2-384-15,0 6-80 0,0-2-16 0,0 1 0 0,1 4-368 16,1 0-80-16,-1-1-16 0,2 0 0 0,-1 2-240 0,1-2-48 16,0-1-16-16,1 1 0 0,-2-4-304 15,2-2-64-15,0-5-16 0,2 1 0 0,-1-3-160 0,0-4 0 16,1-5 0-16,-2-8 0 0,0 0 0 0,0 0 0 15,0 0 0-15,8-7-176 16,-2-3-1744-16,2-3-368 0,1-2-64 16</inkml:trace>
  <inkml:trace contextRef="#ctx0" brushRef="#br0" timeOffset="21501.94">13444 8520 3679 0,'0'0'320'0,"0"0"-320"16,0 0 0-16,0 0 0 0,0 0 7744 0,0 0 1472 16,0 0 288-16,0 0 64 0,0 0-6528 0,0 0-1312 0,0 0-256 0,0 0-48 15,-6-4-896-15,6 4-176 16,-6-2-32-16,4-2-16 0,2-3-304 0,1 1 0 0,-1-1 0 15,1 1 0-15,2-1 0 0,0-1 0 16,-2 2 0-16,4-3 0 0,3 1 0 0,0-2 0 0,0 4 0 0,1-3 0 16,1 1 0-16,2 1 0 0,1 1 0 0,0-1 0 15,0 1 0-15,2-1 128 0,-1 3-128 0,-1 4 0 16,-1 0 144-16,-1 4-144 0,-1-1 0 16,-1 3 144-16,-1 2-144 0,-1 1 160 0,-3 2-160 0,-2 2 160 0,0 0-160 15,-4 7 160-15,-2 1-160 0,-1 5 160 16,-1-3-160-16,-2 4 0 0,-1 0 144 0,-2 2-144 15,1 1 0-15,-2-2 0 0,-3-2 0 0,4-3 128 0,0 0-128 16,-1-2 0-16,-1-6 0 0,4 0 0 16,1-5 0-16,2-1 0 0,0 0 0 15,1-1 0-15,0-5 0 0,5-3-160 0,0 0 160 0,0 0 0 16,0 0-144-16,0 0 144 0,0 0 0 0,9-3-144 0,0-1 144 0,2-2 0 16,-1 2-144-16,1-3 144 0,-2 5 0 0,0-2 0 15,2 0 0-15,-1-1 0 0,2 3 0 0,0 0 0 16,-2-1 0-16,2-1 128 0,0 4 128 0,-1-2 32 15,3 0 0-15,-3 2 0 0,0-2-160 0,1 2-128 16,-1-3 192-16,1 3-192 0,0 0 128 0,-2 0-128 16,0 0 0-16,-1 0 0 0,-1 0 0 0,-1 3 0 15,-7-3 0-15,8-3 0 16,-8 3-2992-16,7-4-544 0,-1 0-112 0</inkml:trace>
  <inkml:trace contextRef="#ctx0" brushRef="#br0" timeOffset="21818.42">13944 8494 15663 0,'0'0'688'0,"0"0"144"0,0 0-656 0,7-1-176 0,0 1 0 0,-7 0 0 16,5-3 5504-16,-5 3 1088 0,0 0 192 0,6 3 64 16,1 1-4304-16,-7-4-864 0,6 6-160 0,-2 1-48 15,-1-1-480-15,0 5-96 0,-2-2-32 0,0 4 0 16,-1 0-352-16,0 2-80 0,0 2-16 0,0 0 0 15,-1 1-208-15,0-4-32 0,-1 2-16 0,2 1 0 16,2-4-160-16,-2 2 0 0,-2 0 144 0,4 2-144 16,-1-3 0-16,-1 1 0 0,0-3 0 0,1 0 128 15,1-2-128-15,0-3 0 0,2-1 0 0,-4-6 0 16,8 2-512-16,0-2-80 16,0-2-16-16,1 2 0 0,1-6-2016 0,1-1-384 15,2-2-96-15</inkml:trace>
  <inkml:trace contextRef="#ctx0" brushRef="#br0" timeOffset="22072.44">14237 8480 12895 0,'0'0'1152'15,"0"0"-928"-15,0 0-224 0,0 0 0 0,2 9 6048 0,1 1 1168 16,-1-2 224-16,0 4 48 0,-2-2-4416 0,0 1-880 16,0 2-176-16,0 4-32 0,0-1-960 0,1 1-176 15,-1 0-32-15,0 2-16 0,0-1-368 0,0 1-80 16,0-2-16-16,0 0 0 0,-1 2-336 0,1-2 144 15,1-3-144-15,2-1 0 0,-1 0 0 0,1 0 0 0,1-2 0 16,0-5 0-16,0 1 0 0,1-3 0 0,-5-4 0 16,0 0-192-1,8 0-2224-15,-2 0-432 0,-6 0-96 0</inkml:trace>
  <inkml:trace contextRef="#ctx0" brushRef="#br0" timeOffset="22404.82">13956 8564 33743 0,'0'0'1488'0,"-8"2"320"0,8-2-1440 0,-6 7-368 0,-1-3 0 0,7-4 0 0,-6 0 1840 0,-1 2 288 16,-1-2 64-16,3-2 16 0,5 2-1504 16,-4-4-320-16,0 1-48 0,2-3-16 0,0-5-320 0,2 2 0 15,2 1 0-15,-1-1 0 0,0-4 0 0,1 0 0 16,-1-2 0-16,2 5 0 0,0-2 0 0,1 2 0 15,0-1 0-15,3 2 0 0,1 1 144 0,1-1-144 16,1 2 192-16,1 1-192 0,1-1 480 0,-1 3-16 16,1-2 0-16,1 2 0 0,0 4 48 0,2 0 0 15,-1 0 0-15,1 1 0 0,0 2-64 0,0-1-16 16,-1 2 0-16,1 3 0 0,-1-3-48 0,-1 2-16 16,0 3 0-16,-1-2 0 0,0 0-48 0,-2 0 0 15,2 3 0-15,-2-4 0 0,1 1-112 0,-1 1-16 16,0 1-16-16,-1-3 0 0,0 1-176 0,-1-3 0 15,0 0 0-15,-1-2 128 0,1 1-128 0,2-2 0 16,-3 2 0-16,1-3 0 0,0-3 0 0,1-1 0 0,0-2-144 0,-1-1 144 16,-1 1 0-16,-1-1-160 0,2-1 160 15,0-1-128 1,0 1-736-16,-1-1-144 0,-4 2-16 0,1 1-16 16,2-3-2032-16,-2 2-384 0,-4 7-96 0</inkml:trace>
  <inkml:trace contextRef="#ctx0" brushRef="#br0" timeOffset="22863">14425 9010 20895 0,'13'-4'928'0,"-13"4"192"0,0 0-896 0,7-4-224 16,-1 0 0-16,-2-1 0 0,-4 5 2464 0,2-4 448 15,-2 4 96-15,-4-6 0 0,-3 2-512 0,-2 1-128 0,-3-3 0 0,-2 3-16 16,-5 2-672-16,-3-2-128 0,-5 3-16 0,-5 0-16 16,-2 0-480-16,-4 0-80 15,-2 3-32-15,-2-3 0 0,0 4-256 0,0-4-48 0,0 2-16 0,3 2 0 16,-1-1-224-16,2 1-32 0,2 0-16 0,0 1 0 16,1-1-160-16,2 0-48 0,0-4 0 15,3 2 0-15,2 2-128 0,0-4 128 0,2 3-128 0,2-3 128 16,2 1-128-16,1-1 0 0,1-1 0 0,5 1 0 15,3 0 0 1,3 0 0-16,0 0 0 0,2-3 0 0,7 3 0 16,0 0 0-16,0 0 0 0,0 0 0 0,11-2-864 15,3 0-256-15,4 2-48 0,-6 0-16 0,-3 0-1632 0,3 0-320 16,2 0-64-16</inkml:trace>
  <inkml:trace contextRef="#ctx0" brushRef="#br0" timeOffset="23533.44">13889 9188 25743 0,'0'0'1136'0,"0"0"240"0,0 0-1104 0,0 0-272 15,0 0 0-15,0 0 0 0,0 0 1600 0,0 0 256 16,-2-6 48-16,2-1 16 0,1 2-752 0,-1 1-144 16,-2-3-16-16,0 4-16 0,4-4-368 0,-1 0-80 15,0 1-16-15,2-1 0 0,2 1-128 0,0-1-16 16,-1-1-16-16,1 2 0 0,3 3-112 0,1-1 0 16,1-1-16-16,0 1 0 0,2 0-112 0,0 2-128 15,1 0 176-15,1 0-176 0,1 2 176 0,-1 2-176 0,0 0 160 0,0 1-160 16,-4 3 288-16,-1-2-32 0,-1 2-16 0,-1 3 0 15,-2-1 320-15,-1 3 64 0,-2 2 16 0,0 3 0 16,-4-3-160-16,-2 4-32 0,-1 2 0 0,-1-2 0 16,-5 3-208-16,-2 0-48 0,-1-2-16 0,-1 0 0 15,1-1-176-15,1-4 0 0,-2 2 0 0,4-3 128 16,0-2-128-16,2-2 0 0,0-2 0 0,1 1 0 16,1-4 0-16,7-3 0 0,0 0 0 0,0 0 0 0,0 0 0 0,0 0 0 15,0 0 0-15,0 0 0 16,0 0 0-16,7-7 0 0,2 3 0 0,2-1 0 15,-1 4 144-15,2-2 48 0,0 0 16 0,2 3 0 0,2 0 128 16,-1 0 32-16,1 3 0 0,2-3 0 0,2 3-128 0,-3 1-32 16,-2-1 0-16,-4 3 0 0,2-2 0 0,-1 0 0 15,-1 2 0-15,-2 3 0 0,-1-2 112 0,-3 1 0 16,-2 3 16-16,-3 0 0 0,-2 3 0 0,0-1 0 16,-4-2 0-16,0 2 0 0,-3 0-192 0,-3 0-144 15,-1 0 192-15,0 0-192 0,-2 1 0 0,1-1 0 16,-2 0 0-16,0-3 0 0,-1-2 0 0,2 1 0 15,0 0 0-15,2-2 0 0,0-3 0 16,1 0 0-16,2-2 0 0,1 0 0 0,0-2 0 0,1-2-192 16,0 0 192-16,3-1-192 15,-1-1-1536-15,1 0-288 0,1-5-64 0,2-1-19040 0</inkml:trace>
  <inkml:trace contextRef="#ctx0" brushRef="#br0" timeOffset="24772.15">19249 8471 10127 0,'0'0'448'0,"0"0"96"0,0 0-544 15,0 0 0-15,0 0 0 0,0 0 0 0,0 0 5728 0,0 0 1040 0,0 0 208 0,0 0 32 16,0 0-4720-16,0 0-944 0,1-7-192 0,2 0-48 16,1 2-528-16,-1-1-128 0,1 0 0 0,0-1-16 15,2 0-192-15,0 0-48 0,1-2 0 0,1 3 0 16,-1-1-64-16,4 3-128 0,2 0 176 0,0 2-176 0,0-2 176 15,0 1-176-15,3-1 160 0,-2 4-160 0,-1 2 160 0,1 0-160 16,-1 1 160 0,-2 1-160-16,0 2 144 0,-3-2-144 0,-3 3 128 15,-1 2-128-15,0-3 208 0,-4 5-32 0,-3-1-16 16,-1 2 0-16,-2-1 192 0,-2 3 32 0,-3 2 16 0,1 1 0 16,-2 2-176-16,-1-1-32 0,0-1-16 0,4-2 0 0,4 0-176 0,-3-2 128 15,-8 0-128-15,2-4 128 0,2 1-128 0,3 0 0 16,2-6 0-16,2 0 0 0,5-4 0 0,0 0 0 15,0 0 0-15,0 0 0 0,0 0 0 0,0 0 0 16,0 0 0-16,8 0 0 0,0 0 0 0,1 0 0 16,1 0 0-16,1 0 0 0,0 2 0 0,1-1 160 15,0 2-160-15,2 1 160 0,2 3 224 0,0-2 64 16,-2 1 0-16,2 2 0 0,-2-1-32 0,0 2 0 0,-4 1 0 16,-1 0 0-16,-2-3-48 0,-2 3-16 0,-2 0 0 15,-3 3 0-15,-3 0 80 0,-1 2 16 0,-3 0 0 16,-2-2 0-16,-4 2-240 0,1-2-32 0,1 3-16 0,-2-3 0 15,-1-3-160-15,1-2 0 0,0 1 0 0,0 0 0 16,0-5 0-16,1 3 0 0,0-3 0 0,1 0 0 16,0-2 0-16,2 1 0 0,0-6 0 0,2 3 0 15,7 0-144-15,-6-4 144 0,1 2-192 0,5 2 192 16,0 0-1728-16,1-8-224 0,3-1-48 0,2-2-12208 16,2 5-2448-16</inkml:trace>
  <inkml:trace contextRef="#ctx0" brushRef="#br0" timeOffset="25075.94">19863 8512 22111 0,'0'0'1968'0,"8"0"-1584"16,-8 0-384-16,8 0 0 0,-8 0 4320 0,7 2 784 15,-7-2 144-15,7 5 48 0,-7-5-3152 0,5 7-624 0,1-2-128 0,-3 4-32 16,0-2-496-16,-2 3-96 15,2 3-32-15,-2 0 0 0,-1 0-256 0,2 4-48 16,-2-1-16-16,0 4 0 0,-2-2-160 0,1 4-48 16,0-2 0-16,1 1 0 0,0-1-208 0,0 3 176 15,1-3-176-15,0-3 160 0,2 0-160 0,0-2 0 16,-2 0 0-16,0-2 0 0,2 0 0 0,-1-4 0 16,1 2 0-16,1-2 0 15,0-5-336-15,-4-4-160 0,0 0-16 0,8 2-16 16,0-4-1984-16,1-1-400 0,1-3-80 0</inkml:trace>
  <inkml:trace contextRef="#ctx0" brushRef="#br0" timeOffset="25255">20164 8490 40191 0,'0'0'1792'0,"0"9"352"0,1-1-1712 0,1 4-432 0,-1-2 0 0,0 4 0 0,-1 0 2144 0,0 2 352 15,0 3 64-15,0 2 0 0,0-1-1424 0,0 4-304 16,-1-2-48-16,0-1-16 0,-2 2-464 0,2 0-112 15,0 0 0-15,-1-2-16 0,1-1-176 0,1-1 0 16,0 1 0-16,0-3 0 0,0 0 0 0,1-1 0 16,1-2 0-16,-1-5 0 15,1 2-752-15,-2-11-224 0,0 0-48 0,0 0-16 16,0 0-2976-16,0 0-592 0</inkml:trace>
  <inkml:trace contextRef="#ctx0" brushRef="#br0" timeOffset="25742.94">19778 8654 36623 0,'0'0'1616'0,"-2"5"352"0,0 2-1584 0,-1 1-384 0,-2-2 0 0,1-1 0 15,4-5 2048-15,0 0 320 16,0 0 64-16,-5 2 0 0,5-2-1696 0,-5-4-352 15,1 0-64-15,1-3 0 0,0-5-320 0,2 2 0 0,0-3 0 0,1 0 0 16,0-2 0-16,1 0 0 0,2-2 0 0,1 2 0 16,-2 0 0-16,4-1 0 15,-1 1 0-15,1 2 0 0,1 0 0 0,1 3 0 0,0-1 0 0,1 2 0 16,1 3 0-16,1-1 0 0,-1 0 128 0,3 6-128 16,3-2 320-16,-2 3 0 0,-1 3 0 0,1-2 0 15,0 2 144-15,2 1 48 0,-2 3 0 0,2-1 0 16,-2 1-176-16,2-1-16 0,0 3-16 0,-1-1 0 0,0 5-96 0,1-2-16 15,-3-2 0-15,0 1 0 0,-2 0 64 16,1-3 0-16,0 0 0 0,0 0 0 0,-2-1-48 0,2-3 0 16,0 1 0-16,0-2 0 0,-1-2-208 0,1 0 0 15,3 0 128-15,-2-2-128 16,1-1 0-16,1-1 0 0,-2-2 0 16,-2-1 0-16,3-1 0 0,-3 2 0 15,0-4 0-15,-1 4 0 0,1-2 0 0,-2-1 0 0,-1 2 0 16,-2 1 0-16,1-2-704 0,-2 3-16 0,-1-2-16 0,-4 7 0 15,0 0-1600-15,0 0-320 0,-3-6-64 0,3 6-16944 0</inkml:trace>
  <inkml:trace contextRef="#ctx0" brushRef="#br0" timeOffset="26203.03">20307 9212 5519 0,'0'0'496'0,"0"0"-496"0,8 0 0 0,0-3 0 0,-2-1 3200 0,2 2 528 16,0-2 112-16,0 1 32 0,-2-3-976 0,1 2-192 16,-1-3-32-16,0 3-16 0,-2-2-528 0,-1 0-96 15,0 2-32-15,-3 4 0 0,0-6-480 0,-1-1-112 16,-3 3 0-16,-1-2-16 0,-3 2-80 0,-7-3-16 16,-2 3 0-16,-5 2 0 0,-5-1-192 0,-4 3-32 15,-3-1-16-15,-2 1 0 0,-4 0-304 0,0-3-64 16,-1 3-16-16,1-2 0 0,-1 2-240 0,2 2-48 15,1-2-16-15,-3 0 0 0,1 0-144 0,-1 3-32 16,-1-3 0-16,1 0 0 0,1 0-64 0,2 1-128 16,3-1 176-16,-1 0-176 0,2-1 144 0,4 1-144 0,2-3 0 15,5 3 144-15,1 0-144 0,2 0 0 0,2 0 0 16,1 0 0-16,4 0 0 0,1 0 0 16,1 4 0-16,3-1 0 0,8-3 0 0,0 0 0 15,-5 4 0-15,5-4 0 16,1 9-832-16,3-1-192 0,2 1-32 0,7 0-16 15,6-1-1984-15,1 1-400 0</inkml:trace>
  <inkml:trace contextRef="#ctx0" brushRef="#br0" timeOffset="26974.49">19663 9469 23903 0,'0'0'1056'0,"0"0"224"0,0 0-1024 0,-4 6-256 0,4-6 0 0,0 0 0 16,0 0 2592-16,0 0 480 0,0 0 80 0,0 0 32 15,0 0-1328-15,0 0-272 0,0 0-48 0,0 0-16 16,-4-6-768-16,4-1-160 0,1-2-16 0,2 1-16 16,-1 1-192-16,3-2-48 0,2 1 0 0,0-1 0 15,0 0-160-15,3 1-32 0,-1-1-128 0,1 1 192 16,2-1-64-16,1 2-128 0,2 1 176 0,-2 5-176 0,-4-5 176 0,0 6-176 16,0 0 160-16,2 0-160 15,0 0 192-15,1 3-48 0,-1 1-16 0,-1 0 0 0,1 2 0 16,-2 4 0-16,-1 0 0 0,-2 2 0 0,1-2 240 0,-2 5 32 15,-1-2 16-15,-3 4 0 16,-2 1 0-16,-2 0 0 0,1 5 0 0,-6 7 0 0,-4 0-112 0,-1 0-32 16,0 0 0-16,-2 0 0 0,-2-1-96 0,0-4-32 15,0-3 0-15,2-1 0 0,0-1-144 16,1-4 0-16,-1-6 0 0,4 1 128 0,0-5-128 0,3-3 0 16,2-1 0-16,6-2 0 0,0 0 0 0,-3-6 0 15,3-3-128-15,3 2 128 0,2-3 0 0,2 0-144 16,0 0 144-16,3-3 0 0,1 2 0 0,2-2-128 15,1 3 128-15,-1-2 0 0,0 2 0 0,1 2 0 16,2-1 0-16,0 2 0 0,-2 3 0 0,2-1 0 0,1 1 0 16,0 4 0-16,-3 0 0 15,2 0 128-15,1 3-128 0,-1-2 0 0,-1 1 128 16,2 2-128-16,3 2 176 0,0-2-176 0,-1-2 192 16,1 5-192-16,-3-3 192 0,1 2-192 0,1-2 128 0,-2 3-128 0,-2-5 0 0,0 2 0 15,-2-1 0-15,0-2 0 16,0 2 0-16,-2-3 0 15,-1-3-928-15,-1-1-288 0,-1 0-64 0,0-2-20160 0</inkml:trace>
  <inkml:trace contextRef="#ctx0" brushRef="#br0" timeOffset="102426.82">7523 11839 5519 0,'-13'-4'240'0,"13"4"64"0,-4-5-304 0,0 1 0 0,0-3 0 0,6 1 0 16,3-1 4656-16,-4 3 864 0,-5-5 176 0,0 1 48 16,0-3-3632-16,2 0-736 0,-1 1-144 0,-1-1-16 15,-4 2-288-15,4 2-48 0,4 0-16 0,-1 0 0 16,-5-2 256-16,0 2 48 0,6 3 16 0,0-2 0 0,0 6-208 0,0 0-32 16,0 0-16-16,0 0 0 0,0 0-208 0,0 0-32 15,0 0-16-15,0 0 0 0,0 0-96 0,0 0-32 16,3 10 0-16,-2 1 0 0,1-2-240 0,0 4-48 15,1 0-16-15,1-2 0 0,4 3-80 0,-2 2-16 16,1 1 0-16,-2-2 0 0,0 5-144 0,2-3 128 16,1 0-128-16,1 0 128 0,0 0 144 0,-3-1 32 15,-2-2 0-15,-1 2 0 0,-3-3-176 0,3 0-128 16,1-2 192-16,-2-1-192 0,-2-10 128 0,0 0-128 16,5 9 0-16,-5-9 0 0,0 0 0 0,0 0 0 0,7 7 0 0,-7-7 0 15,0 0-176-15,0 0 176 0,0 0-192 0,0 0 192 16,5-5-192-16,-1-3 64 15,0 1 128-15,1-3-208 0,2-3 208 0,-3 0-176 16,-6-1 176-16,1 1-160 0,0-4 160 0,1-2-160 0,2-1 160 0,-2 0-160 16,-1 2 160-16,1-4 0 0,1 1 0 0,-1-1 0 15,-2-2 0-15,2 4 0 0,1-1 0 0,0-1 0 16,-2 3 0-16,1-2 0 16,3 4 0-16,-2-3 0 0,-2 7 0 0,1-3 0 15,2 2 0-15,1 1 0 0,-2-1 0 0,1 1 0 16,0 3 0-16,1-1 128 0,-1 2-128 0,1-1 0 0,-2 1 0 0,2 2 128 15,-3 7-128-15,4-6 0 0,1-1 0 0,-5 7 0 16,0 0 0-16,0 0 144 0,0 0-144 0,7-4 0 16,-2 1 144-16,2 2-144 0,0-1 0 0,0 2 144 15,1-2-144-15,1 0 0 0,1 2 0 0,2-3 128 16,1 3-128-16,2-1 160 0,-1-2-160 0,3 0 160 16,1-1-32-16,-2 2-128 0,1 1 192 0,0 1-64 15,0-3 48-15,2 0 0 0,0 2 0 0,2 1 0 0,-1 0 32 0,6 1 16 16,0 2 0-16,2 0 0 0,-2-2-64 0,-1 1-16 15,-3 1 0-15,0 1 0 0,-3 0-144 0,-2-1 128 16,0 1-128-16,-2-1 128 0,-1 3-128 0,-3-5 0 16,0-1 0-16,-2 3 0 0,0-3 0 0,0 0 0 15,-2 0 0-15,-1 0 0 0,-6 0-192 0,0 0 0 16,0 0-16-16,0 0 0 16,0 0-1648-16,0 0-336 0,0 0-64 0,0 0-11232 15,0 0-2240-15</inkml:trace>
  <inkml:trace contextRef="#ctx0" brushRef="#br0" timeOffset="103178.82">7840 11656 7359 0,'0'0'656'0,"0"0"-528"15,0 0-128-15,0 0 0 0,0 0 4640 0,0 0 896 16,0 0 176-16,0 0 48 0,0 0-3072 0,0 0-624 15,0 0-112-15,0 0-32 0,0 0-864 0,0 0-176 16,0-7-48-16,1 1 0 0,1-1-368 0,-2 7-80 16,4-7 0-16,-4 7-16 0,4-3-128 0,0-7-32 0,1 4 0 0,0 2 0 15,0-3-80-15,2 5 0 0,1-2-128 0,-1 0 192 16,0 1-192-16,2-1 176 0,2 2-176 0,0 2 160 16,0-4-160-16,-1 4 0 0,1 1 144 0,2 2-144 15,-1-1 144-15,-2 2-144 0,-2 3 192 16,-1-1-192-16,-3 1 320 0,0 3-32 15,-2 3-16-15,1 2 0 0,-5 3 240 0,0-1 32 16,-2 0 16-16,-3 3 0 0,0 1-176 0,-3 1-48 0,-1 2 0 0,-1-3 0 16,0 1-144-16,1-2-16 0,1-3-16 0,1 0 0 15,-2-4-160-15,2 0 0 0,1-3-160 0,0-1 160 16,-1-2-128-16,1-3 128 0,3 0 0 0,0-2-144 0,5-2 144 16,0 0 0-16,0 0-144 0,-4-9 144 15,3 1-144-15,-1-1 144 0,1 3-192 0,2-1 192 0,2-3-176 0,1 1 176 16,0 1-160-16,1-1 160 0,2 1 0 0,1 1 0 15,1 1 0-15,1-1 0 0,1 3 0 0,0-1 0 16,4 5 0-16,1 0 0 0,1 0 0 0,-2 0 160 16,0 2-160-16,-2 1 192 0,0 1 256 0,1 3 48 15,1-3 16-15,-1 2 0 0,-5-2-96 16,0 3-16-16,1-1 0 0,-1-1 0 0,-1-1-272 0,-2 0-128 16,1-1 0-16,-7-3 128 0,0 0-128 0,0 0 0 15,0 0 0-15,0 0 0 16,5 1-512-16,-5-1-144 0,0 0-32 0,0 0 0 15,0 0-2560-15,0 0-512 0</inkml:trace>
  <inkml:trace contextRef="#ctx0" brushRef="#br0" timeOffset="103656.76">8338 12102 1839 0,'13'0'160'0,"-13"0"-160"0,8 4 0 0,-8-4 0 0,8 3 5408 0,-1 1 1056 16,-7-4 192-16,0 0 64 0,0 0-3520 0,0 0-688 15,0 0-144-15,0 0-16 0,-7 6-848 0,-5 1-160 16,-4-1-48-16,-5-2 0 0,-4-1-272 0,3 1-48 16,-3-2-16-16,-5 1 0 0,-7-2-128 0,1 2-16 15,0-3-16-15,4 0 0 0,0 1-224 0,-6 2-64 16,1-3 0-16,1 3 0 0,0-6-112 0,1 3-16 15,-3 0-16-15,1 0 0 0,2-3-240 0,-2 2-128 16,3-2 128-16,2 3-128 0,1-1 224 0,4-2-32 16,2 1 0-16,3-2 0 0,0 1-192 0,5 3 128 15,3-1-128-15,4-2 0 0,1 3 128 0,2 0-128 0,2 0 0 0,5 0 144 16,0 0-144-16,0 0-192 0,7 0 32 0,-7 0 16 31,0 0-2816-31,10 4-560 0</inkml:trace>
  <inkml:trace contextRef="#ctx0" brushRef="#br0" timeOffset="104315.99">7855 12449 31215 0,'0'0'1376'0,"0"0"288"0,0 0-1328 0,0 0-336 15,0 0 0-15,0 0 0 0,0 0 1936 0,0 0 320 16,0 0 64-16,0 0 16 0,1-4-1328 0,-1-2-272 15,0-1-48-15,0 1-16 0,1-1-400 0,0 1-80 16,2-5 0-16,0 5-16 0,2-5-176 0,0 1 128 0,0-2-128 16,1 1 128-16,0 1-128 0,3 1 0 15,1 2 0-15,-3 1 0 0,0-1 384 0,-1 3 80 16,4-2 32-16,-1 2 0 0,0 1-48 0,3 3-16 16,3 0 0-16,3 7 0 0,-4-2-176 0,-1 3-16 15,0 1-16-15,-2 4 0 0,-4 0 224 0,0 2 32 16,0 4 16-16,-4 1 0 0,0 3-112 15,-6 4-32-15,-3-4 0 0,-5 5 0 0,-2 0-160 16,-2 0-48-16,-1 2 0 0,-1-1 0 0,0-4-144 0,0 1 0 0,0 0 0 0,1-2 0 16,3-2 0-16,-1-5-224 0,-3-4 48 15,1-2 16-15,3-5 160 0,0-2-128 0,1-4 128 0,0 0-128 16,0-6 0-16,3-1 0 0,4-3 0 0,1-4 0 16,3 0 128-16,2-2-128 0,3-3 128 0,4 2-128 0,1 4 128 15,0-1 0-15,0 1 0 0,0-1-128 0,2 2 128 0,1 2 0 16,2 3 0-16,3-1 128 15,7 2 0-15,-3-1 0 0,-6 7 0 0,1 0 0 16,0 4 128-16,1-1 16 0,-3 5 16 0,3 1 0 16,3 1-32-16,-2 3-16 0,-1 0 0 0,3 0 0 0,-3-2-64 0,0 2-16 15,-3-2 0-15,-1 2 0 0,1 0-160 0,-4-3-176 16,-2 3 48-16,0-4 0 0,1 6 128 0,1-6 0 16,0-1 128-16,-3-2-128 15,0 0-704-15,0 0-224 0,-1-4-32 0,-6-2-16 16,7-4-2816-16,-1 0-560 0</inkml:trace>
  <inkml:trace contextRef="#ctx0" brushRef="#br0" timeOffset="121185.16">13643 11802 4607 0,'0'0'400'0,"0"0"-400"16,0 0 0-16,0 0 0 0,0 0 3712 0,0 0 640 15,0 0 144-15,0 0 32 0,0 0-2080 0,0 0-400 16,0 0-96-16,0 0-16 0,0 0-576 0,0 0-112 16,-5-6-32-16,2 2 0 0,1-1-256 0,2 5-64 15,-3-8-16-15,3 8 0 0,0 0-240 0,0-9-32 16,0 2-16-16,1 1 0 0,1-1-192 0,2 0-32 15,0 0-16-15,1 0 0 0,1-2-160 0,2 2-16 16,0 1-16-16,5-5 0 0,0 1-160 0,-3 6 160 16,0-1-160-16,2-2 160 0,0 3-160 0,1-2 160 15,-2 2-160-15,8-3 160 0,-2 5-160 0,-5-1 160 16,-1 6-160-16,6-3 160 0,-3 2 96 0,-5-1 32 16,0 5 0-16,1 2 0 0,1 1 96 0,-2 0 32 15,0 1 0-15,-1 5 0 0,2 2 96 0,-2 2 32 16,-2 1 0-16,-3 4 0 0,1-2-48 0,-2 4-16 0,-4-2 0 0,1 3 0 15,-3-1-176-15,0 4-48 0,-2-2 0 16,-1 1 0-16,-1-2-128 0,0 0-128 0,-1-4 192 16,0 1-192-16,-1-2 176 0,-1-1-176 0,1-1 160 0,-1-3-160 15,1-2 0-15,-1 0 128 0,-1-2-128 0,-1-3 0 16,-1-1 0-16,0-2 0 0,-1 0 0 0,1-5 0 16,-2-2-144-16,0-2 144 0,-1-1 0 0,0-1-144 15,2-3 144-15,-2-2 0 0,1 1-144 0,1-2 144 16,2-3 0-16,2 2-144 0,0-4 144 0,2 2 0 15,1-5-192-15,1 1 64 0,4 0 128 0,0-1-208 0,2 1 208 16,2-3 208-16,2 3-32 0,0-2-16 16,1-2-160-16,3-1 128 0,-1 2-128 0,2 3 128 0,3-3 16 0,-1 6 0 15,2 1 0-15,0-2 0 0,1 0-144 16,-1-1 0-16,0 4 144 0,-1 0-144 0,1-1 128 0,-1 3-128 16,-2 2 128-16,0-1-128 0,0 2 0 0,0 3 128 15,-1-2-128-15,-1 3 0 0,-1-1 0 0,-6 4 0 16,5-9-192-16,-1 2-14240 15,-4 7-2848-15</inkml:trace>
  <inkml:trace contextRef="#ctx0" brushRef="#br0" timeOffset="133812.13">19643 11853 12431 0,'0'0'544'0,"0"0"128"0,0 0-544 0,0 0-128 0,-3-1 0 0,1 1 0 16,2 0 1568-16,0 0 288 0,0 0 48 0,0 0 16 16,0 0-288-16,0 0-48 0,0 0-16 0,0 0 0 15,-6 0 128-15,1 0 32 0,5 0 0 0,-5 0 0 16,0 0 128-16,5 0 16 0,0 0 16 0,0 0 0 15,-7-2-176-15,7 2-48 0,0 0 0 0,0 0 0 0,0 0-656 16,0 0-144-16,0 0-32 0,0 0 0 0,8 0-192 16,0-3-64-16,-8 3 0 0,8-1 0 0,2 1-96 0,1-3-32 15,0 0 0-15,4 3 0 0,-1-1-176 0,1-2-32 16,2 3-16-16,0-1 0 0,1-2-224 16,0 1 0-16,-3 1 0 0,-1-2 0 0,-1 3 0 0,-1 0 0 15,0 0 0-15,-3 0 0 0,-9 0-144 0,11 4-128 16,-1-2-32-16,-2 1 0 15,-8-3-1872-15,0 0-368 0,0 0-80 0,9 4-17152 0</inkml:trace>
  <inkml:trace contextRef="#ctx0" brushRef="#br0" timeOffset="135417.44">20089 11856 15663 0,'0'0'688'0,"0"0"144"0,0 0-656 0,-3-4-176 0,-1-1 0 0,1 1 0 0,0 0 1568 0,2 0 288 15,2-2 48-15,-2 0 16 0,-2 0-352 0,1-1-64 16,1 3-16-16,-1-2 0 0,2 6 80 0,0 0 16 15,4-4 0-15,-4 4 0 0,0 0-112 0,0 0 0 16,0 0-16-16,0 0 0 0,0 0-320 0,0 0-64 16,7 4-16-16,-3 5 0 0,-3-1-448 0,-1 4-96 15,1-2 0-15,2 3-16 0,1 2-256 0,0 2-48 16,-2 1-16-16,2-1 0 0,2 3-176 0,-1-2 160 16,-1 0-160-16,1 2 160 0,-1-6-160 0,0 3 0 15,0-1 144-15,0-5-144 0,-2-1 128 0,2 2-128 16,-1-2 128-16,-1-2-128 0,1 1 0 0,1-2 0 0,-4-7 0 0,0 0 0 15,0 0 0-15,5 4 0 16,2-2 0-16,-7-2 0 0,5-2 0 0,2-2 0 16,-1-3 0-16,1 1 0 0,-1-1 0 0,1-6-160 0,-2 0 160 0,0-4 0 15,-1 0-144-15,0 0 144 0,-3-3 0 0,1 3-144 16,-1 2 144-16,-1-3 0 0,0 1 0 0,0-2 0 16,1 2 0-16,-1 1 0 0,0-4 0 0,-1 3 0 15,0-2 0-15,1 2 0 0,0 0 0 0,0 1 0 16,0-1 0-16,0 3 0 0,4-2 0 0,-3 1 0 15,-1 2 0-15,3 0 0 0,-1 3 0 0,1-2 0 16,-2 2 0-16,2 2 0 0,1-2 0 0,0 1 0 16,0 1 0-16,2 2 0 0,1-1 0 0,0 1 128 15,1 2-128-15,-1-3 0 0,-1 2 0 0,2 1 128 0,0-2-128 16,1 2 0-16,0 0 128 0,2-1-128 0,2 1 0 0,0 1 128 16,-1-1-128-16,1 0 0 0,0 1 128 0,3 0-128 15,-2-3 128-15,6 5-128 0,5-2 224 0,1-1-32 16,0 2 0-16,-4-2 0 0,-2 1-192 0,2 2 144 15,2-2-144-15,-2 1 128 0,-3 2-128 0,-1 0 192 16,0 2-192-16,1-2 192 0,-5 0-192 0,-1 0 160 16,-1 0-160-16,-2 0 160 0,-1 3-160 0,-2-2 0 15,1-1 0-15,-3 3 0 0,-5-3 0 0,0 0 0 16,0 0 0-16,0 0 0 16,0 0-896-16,0 0-176 0,0 0-16 0,0 0-16 15,0 0-1296-15,-5 6-256 0,0-2-48 0,-2 0-8576 16,-2 2-1712-16</inkml:trace>
  <inkml:trace contextRef="#ctx0" brushRef="#br0" timeOffset="136084.37">20557 11712 13823 0,'0'0'608'0,"0"0"128"0,0 0-592 0,0 0-144 0,0 0 0 0,0 0 0 0,0 0 4816 0,0 0 944 16,-5 1 176-16,1 2 32 0,4-3-3792 0,0 0-752 15,-5-3-144-15,5 3-48 0,0 0-592 0,0 0-112 16,-2-4-16-16,0 2-16 0,2 2-48 0,0 0-16 15,-3-2 0-15,3 2 0 0,0 0-112 0,0 0 0 16,0 0-16-16,0 0 0 0,3-6-112 0,1-1-32 16,-4 7 0-16,7-2 0 0,3-2-160 0,0 0 128 15,1 1-128-15,2 1 128 0,2 0-128 0,-1 0 128 16,-4 2-128-16,2 0 128 0,1 2-128 0,0 0 128 16,-1 0-128-16,0 2 128 0,-2-1-128 15,1 3 0-15,-2-2 144 0,-1 3-144 0,-3 2 128 0,-1-1-128 16,-2 1 128-16,-3 1-128 0,-3 1 0 0,-2 2 128 15,-4 3-128-15,0 1 0 0,-5-3 0 0,0 2 144 16,-4 1-144-16,2-4 0 0,0 0 128 0,2 0-128 16,0-5 0-16,2 1 0 0,1-2 0 0,5-1 0 15,-1-2 0-15,1 0 0 0,2-1 0 0,0-1 0 16,5-2 0-16,0 0 0 0,0 0 0 0,0 0 0 16,0 0 0-16,0 0 0 0,0 0 0 0,0 0 192 0,7 0-16 0,4-2 0 15,1 2 16-15,0 0 16 0,1 2 0 0,1-2 0 16,0 4-64-16,2-1-16 0,6 4 0 15,-2-4 0-15,-4 4-128 0,-2 0 0 0,-1-1 0 0,-1 2 0 16,-3 1 0-16,-1 2 0 0,-3-1 0 0,-2 2 128 16,-3 1 64-16,-3-1 16 0,-1 0 0 0,-3 2 0 15,-3-1-208-15,0 0 176 0,-2-2-176 0,-1 0 160 0,1-3-160 16,-2 1 0-16,1-2 0 0,0-3 0 0,0 0 0 16,-1-2 0-16,0-2 0 0,1 0 0 0,1-2-144 0,2 1 144 15,1-5 0-15,-1 2 0 0,1 0-144 0,1-1 144 16,2-3 0-16,1 4-144 15,5 4-960-15,0 0-192 0,-3-6-48 0,0 1-12240 16,3 5-2464-16</inkml:trace>
  <inkml:trace contextRef="#ctx0" brushRef="#br0" timeOffset="136483.07">20774 12352 4607 0,'0'0'400'0,"6"-1"-400"16,2 1 0-16,1 0 0 0,1 0 3952 0,2-3 704 15,0 3 144-15,0-2 16 0,-1-2-3088 0,5 1-608 0,-2-1-128 0,-2 0-32 16,-1 2-320-16,-2-1-64 0,-3-1 0 0,-6 4-16 15,0 0 592-15,0 0 112 0,0 0 16 0,0 0 16 16,0 0 112-16,0 0 32 0,-9 0 0 0,-4 3 0 16,-4-3-208-16,-4 4-32 0,-5-2-16 0,-5 2 0 15,-5-1-352-15,-2-2-64 0,-1 5 0 0,0-5-16 16,-1 1-112-16,1 2-32 0,-4-1 0 0,4-2 0 16,3 2-240-16,1 0-48 0,-1-2-16 0,1-1 0 0,0 3-176 15,1-3-128-15,0 2 144 0,2-2-144 0,3 0 128 0,3 0-128 16,1-2 0-16,3 2 144 0,0-3-144 15,3 3 0-15,4-1 144 0,2 1-144 0,1 0 0 16,4 0 0-16,8 0 0 0,0 0 128 16,0 0-1168-16,0 0-240 0,0 0-32 15,9 4-16-15,2-1-2368 0,6 4-464 0</inkml:trace>
  <inkml:trace contextRef="#ctx0" brushRef="#br0" timeOffset="137161.5">20332 12672 11055 0,'0'0'976'0,"0"0"-784"0,0 0-192 0,0 0 0 16,0 0 4688-16,0 0 896 0,0 0 176 0,-3 4 48 15,3-4-3312-15,-2 6-640 0,2-6-144 0,0 0-32 0,0 0-784 0,0 0-176 16,0 0-16-16,0 0-16 0,0 0-368 15,0 0-64-15,0 0 0 0,0 0-16 0,0 0 16 0,0 0 0 16,2-7 0-16,2 0 0 0,0 0-64 0,3-2-16 16,0 3 0-16,0-1 0 0,-2 1 48 0,0 2 16 15,3-3 0-15,0 3 0 0,-1 2 48 0,1-2 16 16,-1 1 0-16,3 3 0 0,-3 0-48 0,3 3-16 16,-3-1 0-16,3 2 0 0,0 3 32 0,-1 3 16 15,-2-1 0-15,-1 6 0 0,2 1 16 0,-1 1 0 16,-7 2 0-16,-2-2 0 0,1 4 16 0,-1 2 0 15,-4 0 0-15,0 3 0 0,-2 0-64 0,-1-1-16 16,1 2 0-16,-3-1 0 0,0-3-240 0,-1 4 0 16,0-4 128-16,-4 5-128 0,2-4 0 0,0-5 0 15,0-3 0-15,3-6 0 0,1 0 0 0,3-3 0 16,-1-4 0-16,8-3-160 0,0 0 160 0,-7-4-192 0,2-5 192 16,2 1-192-16,3-4 192 0,2-1-160 15,0-2 160-15,4 2-160 0,1-2 160 0,1 0 0 0,0 2 0 16,1 3-128-16,2 0 128 0,-1 3 0 15,-1 0 0-15,2 0 0 0,-1 5 0 0,3 2 144 0,-1 0-144 0,1 2 160 16,-1 2 16-16,4 0 0 0,5 3 0 16,-3-1 0-16,-6 4 144 0,1 0 48 0,3 1 0 0,1-2 0 15,1 1-144-15,0-1-32 0,-1-1 0 0,0 4 0 16,0-8-192-16,-1 2 0 0,-1 1 128 0,-1-3-128 0,0 0 0 16,0-1 0-16,-1-3 0 0,0-3 0 15,0 3-592 1,0-4-112-16,-1-3-32 0,-1-2-14240 0,0 1-2864 0</inkml:trace>
  <inkml:trace contextRef="#ctx0" brushRef="#br0" timeOffset="154622.81">26227 11559 5519 0,'0'0'496'0,"0"0"-496"15,0 0 0-15,0 0 0 0,0 0 3072 0,2-7 512 16,-2 7 96-16,0 0 32 0,0 0-1392 0,2-5-272 16,-2 5-48-16,0 0-16 0,1-8-368 0,-1 8-80 15,0 0 0-15,0 0-16 0,0 0-176 0,0 0-48 16,0 0 0-16,0 0 0 0,0 0-112 0,0 0-32 15,0 0 0-15,4 8 0 0,0 1-448 0,0 2-112 16,0-2-16-16,1 4 0 0,0 1-192 0,2-1-64 16,-2 4 0-16,0-1 0 0,2 4-112 0,-1 1-16 15,1-4-16-15,-1 2 0 0,0 1-176 0,-1 0 128 16,0-1-128-16,-1-2 128 0,-1 0 64 0,0 0 0 16,3-1 0-16,-4-1 0 0,0-4 0 0,-1 0 16 0,0-1 0 15,2-3 0-15,2-3-336 0,-5-4-80 0,0 0-16 16,0 0 0-16,0 0 64 0,0 0 16 0,5-8 0 15,1-4 0-15,-1 0 0 0,-1-3 0 0,-2-5 0 0,1 0 0 16,-2 1 144-16,2-2-128 0,-4-5 128 0,1 2-128 16,0-2 0-16,1 5 0 0,-1-1 0 0,1 1 0 15,1 1 128-15,0 0 0 0,1 1 0 0,-2 2 0 16,0 0 0-16,2 0 0 0,1 3 128 0,0-1-128 16,-1 2 224-16,-1 2-32 0,2 1 0 0,0-1 0 0,0-1-192 15,0 5 144-15,0-3-144 0,2 3 128 0,0 1-128 16,-1 0 0-16,-1 1-160 0,1-1 160 0,0 0 0 0,2 2 0 15,-7 4 0-15,6-3 0 0,1-1 0 0,-1 2 0 16,1 0 128-16,1 0-128 0,1-1 160 0,3 2-32 16,-2-2 0-16,2 1 0 0,0 0 160 0,1 0 32 15,1 0 0-15,1 0 0 0,0 2 0 0,2-3 0 16,0 2 0-16,2-2 0 0,2 1-160 0,0 0-32 16,1-3 0-16,0 4 0 0,-1-2-128 0,0 0 128 15,-1 2-128-15,-1 1 128 0,1-3-128 0,-2 3 0 16,-1 0 0-16,-1 0 0 0,-1 0 128 0,-4 0 0 15,0 0 0-15,-1 0 0 0,-1 0-128 0,-1 0 128 16,-8 0-128-16,10 3 128 0,-3-3-128 0,-7 0 128 16,0 0-128-16,0 0 128 0,0 0-128 0,0 0-272 15,0 0 64-15,0 0 16 16,0 0-2416-16,0 0-464 0,0 0-112 0,0 0-16 0</inkml:trace>
  <inkml:trace contextRef="#ctx0" brushRef="#br0" timeOffset="155312.21">26707 11649 20735 0,'0'0'448'0,"0"0"112"0,0 0 16 0,0 0 0 0,0 0-576 16,0 0 0-16,-6 0 0 0,-1 0 0 0,7 0 1536 0,-6 0 192 15,-1-2 32-15,7 2 16 0,-6 0-432 0,6 0-96 16,-7-3-16-16,7 3 0 0,0 0-272 0,0 0-48 16,0 0-16-16,-5-1 0 0,5 1-144 0,0 0-48 15,-3-7 0-15,3 7 0 0,0-4-96 0,1-1-32 16,1-2 0-16,0 3 0 0,-2 4-144 0,7-6-48 15,1 2 0-15,0 1 0 0,1-1-192 0,0-2-64 16,1 3 0-16,2-1 0 0,0 0 0 0,1 2 0 16,0-1 0-16,0 3 0 0,-1-1-128 0,0 2 0 15,-2 2 0-15,0-1 0 0,-1 2 192 0,-1 0 0 16,-2-1 0-16,-6-3 0 0,5 9 304 0,1-1 64 16,-2 5 16-16,-3-3 0 0,-4 4-368 0,-1-1-64 15,0 4-16-15,-1 0 0 0,-3 2-128 0,0 1 128 0,-1 0-128 0,-1-1 128 16,-2 2 0-16,-1 1 0 0,-2-1 0 0,2-5 0 15,2 1-128-15,-1-4 0 0,0 0 0 0,0 0-176 16,2-2 176-16,1-5 144 16,1 1-16-16,2 0-128 0,6-7 0 0,0 0 0 0,0 0 0 0,0 0-192 15,-5-7 48-15,5 7 16 0,0 0 0 0,0-7 0 16,0-2 128-16,3-1-160 0,2-1 160 0,2 2-160 16,-1 1 160-16,3-1-128 0,2 3 128 0,-2-4-128 15,3 4 128-15,0-1 176 0,-1 3-48 0,2 0 0 16,1 2-128-16,-1 1 0 0,-2-2 0 0,3 6 0 15,-1-2 128-15,-2 1 0 0,0 2 0 0,-1 0 0 16,1 2 0-16,-1 0 0 0,-2 1 0 0,0-1 0 16,-1 1-128-16,-1 1 128 0,-1-2-128 0,-1 1 128 15,-4-7-128-15,4 6 0 0,-4-6 0 0,3 4 0 0,-3-4 0 16,2 7 0-16,-2-7 0 0,0 0 0 16,0 0-528-16,0 0-144 0,0 0-32 15,0 0-12528-15,0 0-2512 0</inkml:trace>
  <inkml:trace contextRef="#ctx0" brushRef="#br0" timeOffset="155647.07">27066 12092 23039 0,'0'0'2048'0,"5"4"-1648"16,-5-4-400-16,7 6 0 0,-7-6 3824 0,0 0 672 15,4 7 144-15,-4-7 32 0,0 0-2976 0,0 0-592 16,0 0-112-16,0 0-32 0,-9 0-656 0,-4 0-144 16,-3 0-32-16,-4-3 0 0,-2 2 0 0,-4-2 0 0,-4 3 0 0,-2-2 0 15,-1 2 64-15,-2 0 0 0,-3 0 0 0,-1 0 0 16,0-2-192-16,1 2 128 0,0 0-128 0,1 0 128 16,-1-2 0-16,3 2 0 0,2 0 0 15,3 0 0-15,0 2-128 0,2 0 128 0,3 3-128 0,2-1 128 16,-1-2-128-16,4 2 0 0,3-4 0 0,3 4 0 0,2-1 192 15,2 1 0-15,2-2 0 0,3 0 0 16,5-2-192-16,0 0 0 0,0 0 0 0,0 0-176 16,6 6-1232-16,2 1-256 0,-1-1-64 15,2 1-10944-15,3-3-2208 0</inkml:trace>
  <inkml:trace contextRef="#ctx0" brushRef="#br0" timeOffset="156237.21">26540 12393 20271 0,'0'0'896'0,"0"0"192"0,0 0-880 0,-4 7-208 16,4-7 0-16,0 0 0 0,-6 5 4656 0,6-5 880 15,0 0 176-15,0 0 48 0,0 0-4336 0,-5-3-848 16,1 1-192-16,4 2-16 0,6-4-368 0,-6 4 0 16,-4-7 0-16,2 1 0 0,5-1 0 0,2-1 0 0,-1 2 128 0,4-1-128 15,2 0 128-15,0 1-128 16,-4-1 128-16,2 1-128 0,2 2 0 0,1-1 0 0,1 3 0 16,2-3 0-16,2 4 176 0,0 1-48 0,-2 0 0 0,0 0 0 15,2 4 64-15,-1-2 0 16,-1 5 0-16,-1 1 0 0,-1 1 96 0,-2 4 32 0,-3 0 0 0,-2 4 0 0,-2 0 128 15,-3 3 48-15,-4 3 0 0,-4 4 0 16,-4 3-176-16,-2 0-16 0,-5 0-16 0,0-3 0 16,-2 5-160-16,-1-2-128 0,-2-2 192 0,0-2-192 0,2-3 128 15,1 1-128-15,0-2 0 0,2-5 0 0,0-2 0 16,3-2 0-16,2-3 0 0,2-1 0 16,2-2 0-16,3-3-144 0,7-4 16 0,0 0 0 15,-6-4 128-15,6 4 0 0,1-9 0 0,2 1 128 0,-1-5-128 0,5 0 0 16,3 0-176-16,3-1 176 0,2 4 0 0,-1-1 0 15,2 2 0-15,0 3 0 0,1-1 0 0,1-1 0 16,0 6 0-16,3-2 0 0,2 1 128 0,-2 3-128 16,1 0 144-16,0 0-144 0,2 0 256 0,-2 3-64 15,-1-3 0-15,0 4 0 0,0-2 48 0,-2 0 0 16,0 0 0-16,-2 2 0 0,0-1-48 0,0 1 0 16,-3 1 0-16,-1-1 0 0,-1 0-192 0,-1-2 144 15,-2 2-144-15,-1-1 128 0,-8-3-128 0,6 4 0 16,1 0 0-16,-7-4 0 0,0 0 0 0,5 5 0 0,-5-5 0 15,0 0 0 1,0 0-3264-16,0 0-576 0</inkml:trace>
  <inkml:trace contextRef="#ctx0" brushRef="#br0" timeOffset="179493.42">7265 14809 16239 0,'0'0'352'0,"0"0"80"16,0 0 16-16,0 0 0 0,0 0-448 0,0 0 0 0,0 0 0 0,0 0 0 0,0 0 704 0,0 0 32 16,0 0 16-16,0 0 0 0,0 0-512 0,0 0-112 15,0 0 0-15,0 0-128 0,0 0 848 0,0 0 64 16,0 0 16-16,0 0 0 0,0 0 416 0,0 0 96 15,0 0 16-15,0 0 0 0,7-4-64 0,-1 4-16 16,-6 0 0-16,8-2 0 0,-1 2-400 0,-1-3-80 16,1 2 0-16,1-2-16 0,1 1-448 0,0 0-96 15,-1-2-16-15,1-1 0 0,0 1-320 0,2 2 128 16,0-2-128-16,4 0 0 0,1 1 0 0,-1-1 128 16,0 2-128-16,-1 2 0 0,-1 0 0 0,-1 0 144 15,0 2-144-15,-4 0 0 0,-8-2 576 0,6 5 0 16,1 1 0-16,-7-6 0 0,0 8 208 0,0 1 48 15,0 2 16-15,-4-2 0 0,-7 1-240 0,2 4-48 16,1 0-16-16,-1 2 0 0,-3 1-320 0,1-2-64 0,0 0-16 16,1 1 0-16,0-2-144 0,1-1 192 15,-1 0-192-15,1 0 192 0,2-5-192 0,0 1 0 0,0-2 0 16,1-1 0-16,6-6 0 0,0 0 0 16,0 0 0-16,0 0 0 0,0 0 0 0,0 0 0 0,0 0 0 0,0 0 0 15,0 0 0-15,7 4 0 0,1-1 0 0,2 1 0 16,3-4 0-16,-1 2 0 0,-1 1 0 0,-1-2 0 15,2 3 0-15,1-1 0 0,1 1 0 0,-1 1 0 16,-2 2 0-16,-1-1 0 0,1 1 0 0,-1-2 0 0,-2 4 0 16,-1-2 0-16,-5-1 144 0,1 1-144 0,0 3 256 15,-5 1 0-15,-5 1-16 0,0-2 0 0,3 0 64 16,-1 4 16-16,-4-4 0 0,-2 1 0 0,1 0-320 0,-2-3 160 16,-1 1-160-16,0 1 128 0,1-5-128 0,1 0 0 15,1 2 0-15,-1-4 0 0,1 0 0 0,1-3 0 16,1-3-144-16,0 1 144 0,0-2 0 0,3 0-160 15,0-1 160-15,0 1-128 0,-1-3 128 0,2-1-208 16,2-1 80-16,0 0 128 16,2 1-1984-16,0-5-288 0,2 3-48 0,0-2-16288 0</inkml:trace>
  <inkml:trace contextRef="#ctx0" brushRef="#br0" timeOffset="179946.21">7911 14932 2751 0,'-11'-3'256'0,"7"0"-256"0,4-1 0 0,0 1 0 16,0-3 3248-16,2-1 592 0,0 3 128 0,1 0 32 15,1-1-1568-15,-3-1-320 0,-2 2-64 0,1 4-16 0,0 0-48 0,0 0 0 16,0 0 0-16,0 0 0 0,0 0-16 0,0 0-16 16,0 0 0-16,0 0 0 15,0 0-416-15,-3 6-64 0,2 1-32 0,0 3 0 0,-2-1-352 0,2 5-80 16,1-4-16-16,-2 4 0 0,0 2-288 0,2 1-48 15,1 3-16-15,-1-3 0 0,-1 2-240 0,1 1-48 16,2 0-16-16,0-3 0 16,-2 2-192-16,1-2-144 0,2 0 192 15,-1-3-192-15,1-1 0 0,0-3 0 0,-2-1 0 16,0-2 0-16,-1-7 0 0,0 0 0 0,0 0 0 0,0 0-144 16,9-3-1712-16,-2-1-320 0,-3-2-80 0,1-1-11488 15,2-2-2288-15</inkml:trace>
  <inkml:trace contextRef="#ctx0" brushRef="#br0" timeOffset="180111.72">8106 14866 16575 0,'0'0'1472'0,"0"0"-1168"15,0 0-304-15,4 6 0 0,0 1 5248 0,-2 1 1008 0,-2 1 192 16,0-3 32-16,0 2-3696 0,-1 1-736 0,-1 1-160 16,-1 3-32-16,2-2-864 0,-2 5-176 15,0-3-48-15,1 7 0 0,-1-3-352 0,2 3-80 0,-2-3-16 0,1 0 0 16,-2 0-320-16,1-2 144 0,0 0-144 0,1-2 0 15,-2-1 0-15,4-5 0 0,4 3 0 0,-3-4 0 32,-5-2-432-32,4-4-144 0,0 0-16 0,7 0-16 15,-7 0-2272-15,8-2-464 0,-1-5-96 0</inkml:trace>
  <inkml:trace contextRef="#ctx0" brushRef="#br0" timeOffset="180512.48">7801 14909 28671 0,'0'0'1280'0,"0"0"256"0,0 0-1232 0,0 0-304 15,0 0 0-15,0 0 0 0,0 0 1552 0,0 0 256 16,-5-3 48-16,2-1 16 0,2-2-1328 0,1-1-272 16,1 1-48-16,0-3-16 0,-1 1-208 0,0-1 0 15,2 1-144-15,0-5 144 0,1 2 0 0,-1-1 0 16,2 2-128-16,0-3 128 0,2 2 160 0,0-2 80 15,1 3 16-15,0-3 0 0,0 3 320 0,1 3 80 16,2-3 16-16,0 3 0 0,-4 0 96 0,2 2 0 16,2 1 16-16,0 1 0 0,-3 2 112 0,3 1 0 15,0 0 16-15,1 1 0 0,-4 4-16 0,1-1-16 16,-2 3 0-16,1 3 0 0,3-3-224 0,-3 2-32 16,-3 2-16-16,-1-1 0 0,2-1-224 0,2 2-64 0,-1-1 0 0,1-1 0 15,-1 2-160-15,2-5-32 16,0 1-128-16,0 2 192 0,1-2-192 0,3-2 0 0,1 0 0 0,0 2 0 15,0-6 0-15,3 2 0 0,4-1 0 0,-1 0 0 16,1-4 0-16,1 0 0 0,1-1 0 16,0-1 0-16,-2-3 0 0,0 1-128 0,-2 2 128 0,-1-3 0 15,-1 1-336-15,-2-1-16 0,-1 1 0 0,-2-1 0 32,-3 1-1456-32,-2-1-304 0,-1 1-48 0,-5 6-11536 0,0 0-2320 0</inkml:trace>
  <inkml:trace contextRef="#ctx0" brushRef="#br0" timeOffset="181235.53">8295 15445 18431 0,'0'0'816'15,"0"0"160"-15,0 0-784 0,0 0-192 0,0 0 0 0,0 0 0 0,0 0 2048 0,0 0 384 16,0 0 64-16,0 0 0 0,-4-7-656 0,-4 2-144 15,-4 3-32-15,-6 0 0 0,-6-2-160 0,-1 4-32 16,2-3-16-16,-9 2 0 0,-8-2-256 0,0 6-48 16,6-2-16-16,-2 2 0 0,-4-2-400 0,0 2-80 0,-2-1-16 0,-3 2 0 15,-3-1-160-15,-1-3-32 16,2 1-16-16,0 2 0 0,4-3 80 16,4-3 0-16,2 2 16 0,4-2 0 0,3 1-384 15,2 0-144-15,2 2 0 0,1-2 144 0,2 2-144 0,1 0 0 0,2-3 144 16,3 2-144-16,0 1 144 0,5-3-144 15,2 3 192-15,3 0-192 0,7 0 144 0,0 0-144 16,0 0 0-16,0 0 144 16,0 0-496-16,0 0-96 0,8 7-32 0,1-1 0 15,2 1-2624-15,0-1-528 0,1 1-96 0</inkml:trace>
  <inkml:trace contextRef="#ctx0" brushRef="#br0" timeOffset="181928.99">7765 15579 28223 0,'0'0'1248'0,"0"0"256"0,0 0-1200 0,0 0-304 0,0 10 0 0,-1-1 0 16,-1-1 2672-16,-2 1 464 0,-2 1 112 0,1-1 16 15,-3 2-1360-15,0 2-272 0,-1 0-48 0,-1 2-16 16,-1 0-672-16,1-2-144 0,-1 2-32 0,2-2 0 16,0-3-368-16,2 2-80 0,1-1-16 0,2-4 0 15,1 3-128-15,1-1-128 0,0-1 192 0,2-2-192 16,0-6 192-16,2 7-192 0,2-1 192 0,1-2-192 0,3 3 0 0,4-2 0 16,1-4 0-16,2 2-144 0,2 0 144 0,2-2 176 15,-1-1-48-15,2 0 0 16,1 0-128-16,-2-1 0 0,1-2 0 0,-2-1 0 0,1-1 0 0,-2 1 0 15,-2-3 0-15,0-2 0 0,-1 1 0 0,1-2 0 16,-2-2 0-16,-4 2 0 0,-8-4-384 0,6 1-16 16,6-1 0-16,-7 1 0 15,-8-4-448-15,2 4-96 0,6 0-16 0,-2 0 0 16,-5-1 128-16,1 1 32 0,1 0 0 0,-1 5 0 16,-4 2 496-16,4 6 112 0,0 0 0 0,0 0 16 0,0 0 176 0,-6-3 0 15,-3 6 0-15,2 1 128 0,7-4 320 0,-5 9 64 16,-4 1 0-16,2 7 16 15,4-1 560-15,-1 1 96 0,-1 0 32 0,1 5 0 0,2 2-256 0,-1 1-64 16,-1 0 0-16,-1-2 0 0,-2 4-224 0,6 0-48 0,6-1-16 16,-5 2 0-16,-8-6-224 0,2 6-64 0,5-2 0 0,-1-3 0 15,0 1-192-15,0-1-128 16,4-3 160-16,-2-3-160 0,-3-1 0 0,2-6 0 0,2 1 0 0,0-2 0 16,-1-9 0-16,0 0 0 0,0 0-192 0,0 0 192 31,0 0-1696-31,0-9-224 0,-1-4-64 0,1-4-12928 0,1-3-2608 0</inkml:trace>
  <inkml:trace contextRef="#ctx0" brushRef="#br0" timeOffset="-193197.46">15884 14775 17615 0,'0'0'768'0,"0"0"192"0,0 0-768 0,0 0-192 0,-6-2 0 0,6 2 0 16,-7 0 1984-16,7 0 352 15,0 0 80-15,-8 0 16 0,2-3-784 0,6 3-160 16,-7-1-16-16,7 1-16 0,0 0-208 0,0 0-32 0,0 0-16 0,0 0 0 16,-6 0-176-16,6 0-16 0,0 0-16 0,0 0 0 15,0 0 48-15,0 0 16 0,0 0 0 0,0 0 0 16,0 0-240-16,7 0-48 0,3 1-16 0,-1-1 0 15,1-1-304-15,2 1-64 0,1-3-16 0,0 1 0 16,2 0-176-16,0 2-48 0,-2-2 0 16,2-2 0-16,-1 1-144 0,1-3 0 0,-1-1 0 0,-2 3 0 0,-2 0 0 15,-1-2 0-15,1-1 0 0,-3 2 0 16,-1 1 0-16,-6 4 0 0,5-4 0 0,-5 4 0 16,0 0 0-16,0 0 0 0,0 0 0 0,0 0 0 15,0 0 0-15,0 0 128 0,9 6-128 0,-5 2 128 16,-5 4 0-16,-2-1-128 0,6 2 192 0,-5 0-64 0,-4 1-128 0,1 2 128 15,2 4-128-15,0-2 128 0,-1 4-128 0,-2-2 128 16,-3 3-128-16,2-2 128 0,3 2 0 0,0 0 0 16,0-2 0-16,3 1 0 0,-1-2 0 0,2 0 0 15,0-3 0-15,0 0 0 0,-2-4-128 0,2 0 160 16,0-3-160-16,2 0 160 0,0-4-160 0,2-2 0 16,1 0 0-16,-5-4 0 0,0 0-160 0,0 0-16 15,0 0 0-15,0 0 0 16,0 0-1984-16,6-7-400 0,-1 1-64 0,1-2-16704 15</inkml:trace>
  <inkml:trace contextRef="#ctx0" brushRef="#br0" timeOffset="-192599.91">16583 14843 27007 0,'0'0'1200'0,"0"0"240"0,0 0-1152 0,0 0-288 0,0 0 0 0,0 0 0 15,0 0 2640-15,0 0 480 16,0 0 80-16,0 0 32 0,0 0-1376 0,0 0-288 0,-2 10-48 0,1-4-16 16,-1 5-560-16,1-2-112 15,0-3-32-15,-1 5 0 0,1-1-208 0,1 1-32 16,0 1-16-16,0 2 0 0,0 2-144 0,0-2-16 0,-1 2-16 0,1 1 0 15,0 0-176-15,0 0-16 0,1-1-16 0,0 1 0 16,1-2-160-16,-1 0 192 0,2 0-192 0,-1 0 192 16,1-2-192-16,-1-3 0 0,0 0 0 15,0-4 0-15,1 1 0 0,-3-7 0 0,0 0 0 0,0 0 0 16,0 0-1296-16,0 0-144 16,8-3-32-16,-2-3 0 0,1-2-2240 15,1-2-464-15</inkml:trace>
  <inkml:trace contextRef="#ctx0" brushRef="#br0" timeOffset="-192366.39">16780 14836 7359 0,'0'0'656'15,"0"0"-528"-15,-1 3-128 0,1 4 0 0,0 0 6864 0,1 2 1344 16,-1-1 272-16,0-2 48 0,0 3-4912 0,0 2-992 16,-1-1-192-16,-2 3-32 0,0 0-1264 0,2 1-256 15,2 0-48-15,-1 2-16 0,-6-3-416 0,1 1-80 16,1 2 0-16,1 1-16 0,0-1-176 0,2-2-128 15,1 2 192-15,-1-2-192 0,0-1 128 0,1 0-128 16,2-2 0-16,2 1 0 0,-1-5 0 0,-1 3 0 16,0-2 0-16,3-3 0 15,3-1-624-15,-8-4-176 0,0 0-32 0,0 0-16 16,6-4-2048-16,-1-1-416 0,1-2-80 0</inkml:trace>
  <inkml:trace contextRef="#ctx0" brushRef="#br0" timeOffset="-191874.63">16428 14889 12895 0,'0'0'1152'0,"0"0"-928"0,0 0-224 0,0 0 0 16,0 0 5760-16,0 0 1088 0,-7-2 240 0,3 0 32 15,0 0-4432-15,2-1-896 0,2 3-192 0,-2-4-16 0,1 0-1008 16,1 0-192-16,0-2-32 0,1-1-16 0,1-2-192 15,0 2-144-15,2 1 192 0,1-1-192 0,1-3 224 0,0-1-64 16,2 2-16-16,0 1 0 0,1-3-16 0,-2 3 0 16,-2 1 0-16,1-2 0 0,1 3-128 0,-2-5 192 15,3 4-192-15,-1 1 192 0,-1-1-32 0,2 3 0 16,0 2 0-16,0-2 0 0,0 4 176 0,-1-3 48 16,1 3 0-16,0 3 0 0,0-3-64 0,2 4 0 15,1 2 0-15,-1-2 0 0,1 3-48 16,-1-1-16-16,1 1 0 0,-1 2 0 0,1-2-96 0,-1 1-32 15,1 1 0-15,1-3 0 0,-1 3-128 0,1-1 192 16,0-1-192-16,0-1 192 0,-2 1-192 0,3-3 128 16,3 2-128-16,0-3 128 0,1 1-128 0,0-4 0 15,-2 3 0-15,3-6 0 0,-1 3 0 0,0-4 0 16,0 1 0-16,-2-1 0 0,-2 1 0 16,-1-3 0-16,3 2-144 0,-4 0 144 0,0-2 0 15,-3-1 0-15,-2 1 0 0,1-1 0 16,-2 1-752-16,-1-1-80 0,0 1-32 0,-1-2 0 15,-2-1-2400-15,-1-1-464 0</inkml:trace>
  <inkml:trace contextRef="#ctx0" brushRef="#br0" timeOffset="-191373.52">16731 15366 3679 0,'0'0'160'0,"8"0"32"0,3 0-192 0,-1 0 0 16,1 0 0-16,-1 0 0 0,1 0 4912 0,1-1 928 15,-2-2 192-15,0 0 48 0,0 2-3408 0,1-2-688 16,0 0-128-16,-2 0-16 0,-1 0-208 0,-2-1-32 16,-6 4-16-16,0 0 0 0,6-4-304 0,-6 4-48 15,-3-3-16-15,-1-3 0 0,4 6-208 0,-10-6-48 16,-6 2-16-16,-1 0 0 0,-3 1-240 0,-2-1-32 16,-4 0-16-16,-2 2 0 0,1-1-176 0,-1-1-32 15,1 2-16-15,-5 0 0 0,-6 0-160 0,-3 2-16 0,-4 0-16 16,-2 0 0-16,-3 0 0 0,0 0 0 0,2 0 0 15,1-3 0-15,2-1-32 0,6 2 0 0,4 2 0 0,-1 0 0 16,1-2-80-16,-1 2 0 0,1-2-128 0,0-1 192 16,1 2-192-16,1-2 128 0,1 3-128 15,5 0 0-15,2-4 240 0,4 4-48 0,3-2-16 0,3 2 0 16,4 2-176-16,1-2 0 0,3 0-160 0,7 0 160 16,0 0-176-16,0 0 176 0,0 0-192 15,2 7 192 1,3-1-1280-16,5 2-160 0,1-1-32 0,5-1 0 15,1 1-2112-15,3 2-416 0</inkml:trace>
  <inkml:trace contextRef="#ctx0" brushRef="#br0" timeOffset="-190745.63">16036 15602 2751 0,'5'-4'256'0,"3"-3"-256"0,3-2 0 0,-1 3 0 15,1-5 3008-15,-5 1 576 16,-1 0 96-16,1 0 32 0,1 3-1088 0,1 1-192 0,0-3-64 0,0 5 0 16,-1 0 192-16,0 1 48 0,4 3 0 0,-2 3 0 15,-9-3-176-15,0 0-48 0,5 6 0 0,-1 2 0 16,-1 1-624-16,-2 4-128 0,-2 1-32 0,0 0 0 16,-2 3-688-16,-1 1-144 0,-1-1-16 0,0 0-16 15,-2 3-336-15,0 0-64 0,1-1-16 0,-1-2 0 0,1 0-192 16,1 0-128-16,1 0 160 0,-2-1-160 15,4-3 128-15,-1-2-128 0,2-1 0 0,1-1 0 0,0-9 128 16,2 11-128-16,-2-11 0 0,6 6 0 0,-6-6 0 0,10 7 0 16,3-1 0-16,2-2 0 0,0-1 0 15,0-3 0-15,2 0 0 0,1 0 0 0,3 0 0 16,1 0 0-16,2-3 0 0,0 1 0 0,-1 0 0 16,1 0 0-16,-2-2 0 0,0-3 0 0,-1 3-304 15,-1-5 48-15,-2 3 16 0,-1-5 0 16,-1-2-448-16,1 3-80 0,-4-3-32 0,-3-1 0 15,-3 1-400-15,0 0-80 0,2 0 0 0,-4 0-16 16,-5 1-16-16,-1 1 0 0,1 0 0 0,0-2 0 16,2 2 464-16,-3 2 80 0,-4 1 32 0,5 8 0 0,0 0 736 0,-7-2 0 15,-2 2 128-15,1 2-128 0,2 0 1216 0,-1 4 144 16,-1 6 32-16,2 0 0 0,-1 4 144 0,1 1 48 16,-2 2 0-16,1 5 0 0,2-1-432 0,-3 1-64 15,0 5-32-15,2-2 0 0,-1 6-304 0,2 0-64 0,-2-3-16 16,2 4 0-16,0 1-288 0,1-1-48 15,3-6-16-15,-2 1 0 0,-1 1-192 0,1-3-128 16,1 0 160-16,-1-4-160 0,2 1 0 0,1-5 0 0,1-3 0 16,1 1 0-16,-1-6 0 0,0-5 0 0,0 1 0 0,-1-7 0 31,0 0-1312-31,0 0-208 0,4-11-32 0,2-5-13888 0,1-3-2784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5C478-24FF-4468-970B-A9D8822547DB}" type="datetimeFigureOut">
              <a:rPr lang="en-US" smtClean="0"/>
              <a:t>4/26/2021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35170-30E8-439C-AA88-44BA1D74CC1B}" type="slidenum">
              <a:rPr lang="en-US" smtClean="0"/>
              <a:t>‹#›</a:t>
            </a:fld>
            <a:endParaRPr lang="en-US"/>
          </a:p>
        </p:txBody>
      </p:sp>
    </p:spTree>
    <p:extLst>
      <p:ext uri="{BB962C8B-B14F-4D97-AF65-F5344CB8AC3E}">
        <p14:creationId xmlns:p14="http://schemas.microsoft.com/office/powerpoint/2010/main" val="99769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AAD347D-5ACD-4C99-B74B-A9C85AD731AF}" type="datetimeFigureOut">
              <a:rPr lang="en-US" smtClean="0"/>
              <a:t>4/26/2021</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02111984F565}"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6661956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612350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32411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012212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509A250-FF31-4206-8172-F9D3106AACB1}" type="datetimeFigureOut">
              <a:rPr lang="en-US" smtClean="0"/>
              <a:t>4/26/2021</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02111984F565}"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5834601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09A250-FF31-4206-8172-F9D3106AACB1}"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10883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09A250-FF31-4206-8172-F9D3106AACB1}" type="datetimeFigureOut">
              <a:rPr lang="en-US" smtClean="0"/>
              <a:t>4/26/2021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10567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09A250-FF31-4206-8172-F9D3106AACB1}" type="datetimeFigureOut">
              <a:rPr lang="en-US" smtClean="0"/>
              <a:t>4/26/2021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36449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56060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509A250-FF31-4206-8172-F9D3106AACB1}" type="datetimeFigureOut">
              <a:rPr lang="en-US" smtClean="0"/>
              <a:t>4/26/2021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02111984F56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4318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509A250-FF31-4206-8172-F9D3106AACB1}" type="datetimeFigureOut">
              <a:rPr lang="en-US" smtClean="0"/>
              <a:t>4/26/2021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02111984F56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9516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509A250-FF31-4206-8172-F9D3106AACB1}" type="datetimeFigureOut">
              <a:rPr lang="en-US" smtClean="0"/>
              <a:t>4/26/2021</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02111984F565}"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604678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pngimg.com/download/51571" TargetMode="External"/><Relationship Id="rId18" Type="http://schemas.openxmlformats.org/officeDocument/2006/relationships/image" Target="../media/image10.png"/><Relationship Id="rId3" Type="http://schemas.openxmlformats.org/officeDocument/2006/relationships/image" Target="../media/image2.png"/><Relationship Id="rId21" Type="http://schemas.openxmlformats.org/officeDocument/2006/relationships/customXml" Target="../ink/ink3.xml"/><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customXml" Target="../ink/ink1.xml"/><Relationship Id="rId2" Type="http://schemas.openxmlformats.org/officeDocument/2006/relationships/image" Target="../media/image1.png"/><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www.pngall.com/oval-png" TargetMode="External"/><Relationship Id="rId11" Type="http://schemas.openxmlformats.org/officeDocument/2006/relationships/hyperlink" Target="http://pngimg.com/download/5911" TargetMode="External"/><Relationship Id="rId5" Type="http://schemas.openxmlformats.org/officeDocument/2006/relationships/image" Target="../media/image4.png"/><Relationship Id="rId15" Type="http://schemas.openxmlformats.org/officeDocument/2006/relationships/hyperlink" Target="http://www.cordovacarter.weebly.com" TargetMode="External"/><Relationship Id="rId10" Type="http://schemas.openxmlformats.org/officeDocument/2006/relationships/image" Target="../media/image7.png"/><Relationship Id="rId19" Type="http://schemas.openxmlformats.org/officeDocument/2006/relationships/customXml" Target="../ink/ink2.xml"/><Relationship Id="rId4" Type="http://schemas.openxmlformats.org/officeDocument/2006/relationships/image" Target="../media/image3.png"/><Relationship Id="rId9" Type="http://schemas.openxmlformats.org/officeDocument/2006/relationships/hyperlink" Target="http://pngimg.com/download/6981" TargetMode="External"/><Relationship Id="rId14" Type="http://schemas.openxmlformats.org/officeDocument/2006/relationships/hyperlink" Target="http://www.deltamath.com" TargetMode="External"/><Relationship Id="rId22"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customXml" Target="../ink/ink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customXml" Target="../ink/ink17.xml"/><Relationship Id="rId26" Type="http://schemas.openxmlformats.org/officeDocument/2006/relationships/customXml" Target="../ink/ink21.xml"/><Relationship Id="rId3" Type="http://schemas.openxmlformats.org/officeDocument/2006/relationships/image" Target="../media/image16.png"/><Relationship Id="rId21" Type="http://schemas.openxmlformats.org/officeDocument/2006/relationships/image" Target="../media/image40.png"/><Relationship Id="rId7" Type="http://schemas.openxmlformats.org/officeDocument/2006/relationships/image" Target="../media/image33.png"/><Relationship Id="rId12" Type="http://schemas.openxmlformats.org/officeDocument/2006/relationships/customXml" Target="../ink/ink14.xml"/><Relationship Id="rId17" Type="http://schemas.openxmlformats.org/officeDocument/2006/relationships/image" Target="../media/image38.png"/><Relationship Id="rId25" Type="http://schemas.openxmlformats.org/officeDocument/2006/relationships/image" Target="../media/image42.png"/><Relationship Id="rId33" Type="http://schemas.openxmlformats.org/officeDocument/2006/relationships/image" Target="../media/image46.png"/><Relationship Id="rId2" Type="http://schemas.openxmlformats.org/officeDocument/2006/relationships/image" Target="../media/image31.png"/><Relationship Id="rId16" Type="http://schemas.openxmlformats.org/officeDocument/2006/relationships/customXml" Target="../ink/ink16.xml"/><Relationship Id="rId20" Type="http://schemas.openxmlformats.org/officeDocument/2006/relationships/customXml" Target="../ink/ink18.xml"/><Relationship Id="rId29"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customXml" Target="../ink/ink11.xml"/><Relationship Id="rId11" Type="http://schemas.openxmlformats.org/officeDocument/2006/relationships/image" Target="../media/image35.png"/><Relationship Id="rId24" Type="http://schemas.openxmlformats.org/officeDocument/2006/relationships/customXml" Target="../ink/ink20.xml"/><Relationship Id="rId32" Type="http://schemas.openxmlformats.org/officeDocument/2006/relationships/customXml" Target="../ink/ink24.xml"/><Relationship Id="rId5" Type="http://schemas.openxmlformats.org/officeDocument/2006/relationships/image" Target="../media/image32.png"/><Relationship Id="rId15" Type="http://schemas.openxmlformats.org/officeDocument/2006/relationships/image" Target="../media/image37.png"/><Relationship Id="rId23" Type="http://schemas.openxmlformats.org/officeDocument/2006/relationships/image" Target="../media/image41.png"/><Relationship Id="rId28" Type="http://schemas.openxmlformats.org/officeDocument/2006/relationships/customXml" Target="../ink/ink22.xml"/><Relationship Id="rId10" Type="http://schemas.openxmlformats.org/officeDocument/2006/relationships/customXml" Target="../ink/ink13.xml"/><Relationship Id="rId19" Type="http://schemas.openxmlformats.org/officeDocument/2006/relationships/image" Target="../media/image39.png"/><Relationship Id="rId31" Type="http://schemas.openxmlformats.org/officeDocument/2006/relationships/image" Target="../media/image45.png"/><Relationship Id="rId4" Type="http://schemas.openxmlformats.org/officeDocument/2006/relationships/customXml" Target="../ink/ink10.xml"/><Relationship Id="rId9" Type="http://schemas.openxmlformats.org/officeDocument/2006/relationships/image" Target="../media/image34.png"/><Relationship Id="rId14" Type="http://schemas.openxmlformats.org/officeDocument/2006/relationships/customXml" Target="../ink/ink15.xml"/><Relationship Id="rId22" Type="http://schemas.openxmlformats.org/officeDocument/2006/relationships/customXml" Target="../ink/ink19.xml"/><Relationship Id="rId27" Type="http://schemas.openxmlformats.org/officeDocument/2006/relationships/image" Target="../media/image43.png"/><Relationship Id="rId30" Type="http://schemas.openxmlformats.org/officeDocument/2006/relationships/customXml" Target="../ink/ink23.xml"/><Relationship Id="rId8" Type="http://schemas.openxmlformats.org/officeDocument/2006/relationships/customXml" Target="../ink/ink12.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customXml" Target="../ink/ink25.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customXml" Target="../ink/ink27.xml"/><Relationship Id="rId5" Type="http://schemas.openxmlformats.org/officeDocument/2006/relationships/image" Target="../media/image50.png"/><Relationship Id="rId4" Type="http://schemas.openxmlformats.org/officeDocument/2006/relationships/customXml" Target="../ink/ink2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customXml" Target="../ink/ink28.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customXml" Target="../ink/ink29.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customXml" Target="../ink/ink30.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customXml" Target="../ink/ink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customXml" Target="../ink/ink5.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customXml" Target="../ink/ink6.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media/image26.png"/><Relationship Id="rId4" Type="http://schemas.openxmlformats.org/officeDocument/2006/relationships/customXml" Target="../ink/ink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bird standing on a beach&#10;&#10;Description automatically generated">
            <a:extLst>
              <a:ext uri="{FF2B5EF4-FFF2-40B4-BE49-F238E27FC236}">
                <a16:creationId xmlns:a16="http://schemas.microsoft.com/office/drawing/2014/main" id="{79579AE7-F3A7-418C-802A-CF538CFA534A}"/>
              </a:ext>
            </a:extLst>
          </p:cNvPr>
          <p:cNvPicPr>
            <a:picLocks noChangeAspect="1"/>
          </p:cNvPicPr>
          <p:nvPr/>
        </p:nvPicPr>
        <p:blipFill>
          <a:blip r:embed="rId2"/>
          <a:stretch>
            <a:fillRect/>
          </a:stretch>
        </p:blipFill>
        <p:spPr>
          <a:xfrm>
            <a:off x="-5750" y="4736494"/>
            <a:ext cx="12203501" cy="2115163"/>
          </a:xfrm>
          <a:prstGeom prst="rect">
            <a:avLst/>
          </a:prstGeom>
        </p:spPr>
      </p:pic>
      <p:pic>
        <p:nvPicPr>
          <p:cNvPr id="8" name="Picture 8" descr="A close up of a keyboard&#10;&#10;Description automatically generated">
            <a:extLst>
              <a:ext uri="{FF2B5EF4-FFF2-40B4-BE49-F238E27FC236}">
                <a16:creationId xmlns:a16="http://schemas.microsoft.com/office/drawing/2014/main" id="{EBBD0567-1717-4706-9322-03153A6E7C7A}"/>
              </a:ext>
            </a:extLst>
          </p:cNvPr>
          <p:cNvPicPr>
            <a:picLocks noChangeAspect="1"/>
          </p:cNvPicPr>
          <p:nvPr/>
        </p:nvPicPr>
        <p:blipFill>
          <a:blip r:embed="rId3"/>
          <a:stretch>
            <a:fillRect/>
          </a:stretch>
        </p:blipFill>
        <p:spPr>
          <a:xfrm>
            <a:off x="-5750" y="-9"/>
            <a:ext cx="12160367" cy="4730167"/>
          </a:xfrm>
          <a:prstGeom prst="rect">
            <a:avLst/>
          </a:prstGeom>
        </p:spPr>
      </p:pic>
      <p:pic>
        <p:nvPicPr>
          <p:cNvPr id="9" name="Picture 9" descr="A close up of a logo&#10;&#10;Description automatically generated">
            <a:extLst>
              <a:ext uri="{FF2B5EF4-FFF2-40B4-BE49-F238E27FC236}">
                <a16:creationId xmlns:a16="http://schemas.microsoft.com/office/drawing/2014/main" id="{B7B42429-07B5-493B-81EA-645AC0D05E63}"/>
              </a:ext>
            </a:extLst>
          </p:cNvPr>
          <p:cNvPicPr>
            <a:picLocks noChangeAspect="1"/>
          </p:cNvPicPr>
          <p:nvPr/>
        </p:nvPicPr>
        <p:blipFill rotWithShape="1">
          <a:blip r:embed="rId4"/>
          <a:srcRect l="19895" t="14737" r="20419" b="-1053"/>
          <a:stretch/>
        </p:blipFill>
        <p:spPr>
          <a:xfrm>
            <a:off x="483079" y="2057400"/>
            <a:ext cx="2801873" cy="4064345"/>
          </a:xfrm>
          <a:prstGeom prst="rect">
            <a:avLst/>
          </a:prstGeom>
        </p:spPr>
      </p:pic>
      <p:sp>
        <p:nvSpPr>
          <p:cNvPr id="10" name="Rectangle 9">
            <a:extLst>
              <a:ext uri="{FF2B5EF4-FFF2-40B4-BE49-F238E27FC236}">
                <a16:creationId xmlns:a16="http://schemas.microsoft.com/office/drawing/2014/main" id="{01ED9A6F-3462-4772-AE40-E246396641E8}"/>
              </a:ext>
            </a:extLst>
          </p:cNvPr>
          <p:cNvSpPr/>
          <p:nvPr/>
        </p:nvSpPr>
        <p:spPr>
          <a:xfrm>
            <a:off x="3122762" y="700177"/>
            <a:ext cx="5707809" cy="2846715"/>
          </a:xfrm>
          <a:prstGeom prst="rect">
            <a:avLst/>
          </a:prstGeom>
          <a:solidFill>
            <a:schemeClr val="bg1">
              <a:lumMod val="50000"/>
            </a:schemeClr>
          </a:solidFill>
          <a:ln w="571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Calibri"/>
                <a:ea typeface="Calibri"/>
                <a:cs typeface="Calibri"/>
              </a:rPr>
              <a:t>​</a:t>
            </a:r>
            <a:endParaRPr lang="en-US"/>
          </a:p>
        </p:txBody>
      </p:sp>
      <p:pic>
        <p:nvPicPr>
          <p:cNvPr id="14" name="Picture 14" descr="A picture containing bowl, plate, cup, food&#10;&#10;Description automatically generated">
            <a:extLst>
              <a:ext uri="{FF2B5EF4-FFF2-40B4-BE49-F238E27FC236}">
                <a16:creationId xmlns:a16="http://schemas.microsoft.com/office/drawing/2014/main" id="{6EAD7B4E-CF42-465B-AFE8-B224AFFCA105}"/>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967" t="3279" r="984" b="-1422"/>
          <a:stretch/>
        </p:blipFill>
        <p:spPr>
          <a:xfrm>
            <a:off x="2910643" y="4770954"/>
            <a:ext cx="6197359" cy="2125090"/>
          </a:xfrm>
          <a:prstGeom prst="rect">
            <a:avLst/>
          </a:prstGeom>
        </p:spPr>
      </p:pic>
      <p:sp>
        <p:nvSpPr>
          <p:cNvPr id="15" name="TextBox 14">
            <a:extLst>
              <a:ext uri="{FF2B5EF4-FFF2-40B4-BE49-F238E27FC236}">
                <a16:creationId xmlns:a16="http://schemas.microsoft.com/office/drawing/2014/main" id="{57D94AB2-B6F6-4739-96FB-8EBC22EE8ECB}"/>
              </a:ext>
            </a:extLst>
          </p:cNvPr>
          <p:cNvSpPr txBox="1"/>
          <p:nvPr/>
        </p:nvSpPr>
        <p:spPr>
          <a:xfrm>
            <a:off x="5270740" y="6354583"/>
            <a:ext cx="2743200" cy="317500"/>
          </a:xfrm>
          <a:prstGeom prst="rect">
            <a:avLst/>
          </a:prstGeom>
        </p:spPr>
        <p:txBody>
          <a:bodyPr lIns="91440" tIns="45720" rIns="91440" bIns="45720" anchor="t">
            <a:normAutofit fontScale="92500" lnSpcReduction="20000"/>
          </a:bodyPr>
          <a:lstStyle/>
          <a:p>
            <a:endParaRPr lang="en-US">
              <a:cs typeface="Calibri"/>
            </a:endParaRPr>
          </a:p>
        </p:txBody>
      </p:sp>
      <p:sp>
        <p:nvSpPr>
          <p:cNvPr id="24" name="TextBox 23">
            <a:extLst>
              <a:ext uri="{FF2B5EF4-FFF2-40B4-BE49-F238E27FC236}">
                <a16:creationId xmlns:a16="http://schemas.microsoft.com/office/drawing/2014/main" id="{BEF27C15-63EA-4F81-831D-84F92DFCAD27}"/>
              </a:ext>
            </a:extLst>
          </p:cNvPr>
          <p:cNvSpPr txBox="1"/>
          <p:nvPr/>
        </p:nvSpPr>
        <p:spPr>
          <a:xfrm>
            <a:off x="4724400" y="4367213"/>
            <a:ext cx="2743200" cy="317500"/>
          </a:xfrm>
          <a:prstGeom prst="rect">
            <a:avLst/>
          </a:prstGeom>
        </p:spPr>
        <p:txBody>
          <a:bodyPr lIns="91440" tIns="45720" rIns="91440" bIns="45720" anchor="t">
            <a:normAutofit fontScale="92500" lnSpcReduction="20000"/>
          </a:bodyPr>
          <a:lstStyle/>
          <a:p>
            <a:endParaRPr lang="en-US">
              <a:cs typeface="Calibri"/>
            </a:endParaRPr>
          </a:p>
        </p:txBody>
      </p:sp>
      <p:pic>
        <p:nvPicPr>
          <p:cNvPr id="29" name="Picture 29">
            <a:extLst>
              <a:ext uri="{FF2B5EF4-FFF2-40B4-BE49-F238E27FC236}">
                <a16:creationId xmlns:a16="http://schemas.microsoft.com/office/drawing/2014/main" id="{B8A87B96-117F-475B-9698-3DEE51504F2A}"/>
              </a:ext>
            </a:extLst>
          </p:cNvPr>
          <p:cNvPicPr>
            <a:picLocks noChangeAspect="1"/>
          </p:cNvPicPr>
          <p:nvPr/>
        </p:nvPicPr>
        <p:blipFill>
          <a:blip r:embed="rId7"/>
          <a:stretch>
            <a:fillRect/>
          </a:stretch>
        </p:blipFill>
        <p:spPr>
          <a:xfrm>
            <a:off x="9885871" y="1978694"/>
            <a:ext cx="2743199" cy="3446952"/>
          </a:xfrm>
          <a:prstGeom prst="rect">
            <a:avLst/>
          </a:prstGeom>
        </p:spPr>
      </p:pic>
      <p:pic>
        <p:nvPicPr>
          <p:cNvPr id="23" name="Picture 23" descr="A table that has some furniture in it&#10;&#10;Description automatically generated">
            <a:extLst>
              <a:ext uri="{FF2B5EF4-FFF2-40B4-BE49-F238E27FC236}">
                <a16:creationId xmlns:a16="http://schemas.microsoft.com/office/drawing/2014/main" id="{F85CBA25-68D1-4641-AB09-8B0F2232CF14}"/>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rot="120000">
            <a:off x="7556739" y="4201254"/>
            <a:ext cx="2743199" cy="1877301"/>
          </a:xfrm>
          <a:prstGeom prst="rect">
            <a:avLst/>
          </a:prstGeom>
        </p:spPr>
      </p:pic>
      <p:pic>
        <p:nvPicPr>
          <p:cNvPr id="26" name="Picture 26" descr="A screen shot of an open computer sitting on top of a table&#10;&#10;Description automatically generated">
            <a:extLst>
              <a:ext uri="{FF2B5EF4-FFF2-40B4-BE49-F238E27FC236}">
                <a16:creationId xmlns:a16="http://schemas.microsoft.com/office/drawing/2014/main" id="{C9262316-85F7-470E-988D-3A6E6AE84941}"/>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8433758" y="3551773"/>
            <a:ext cx="1506747" cy="890265"/>
          </a:xfrm>
          <a:prstGeom prst="rect">
            <a:avLst/>
          </a:prstGeom>
        </p:spPr>
      </p:pic>
      <p:pic>
        <p:nvPicPr>
          <p:cNvPr id="30" name="Picture 30" descr="A clock is shown at the time&#10;&#10;Description automatically generated">
            <a:extLst>
              <a:ext uri="{FF2B5EF4-FFF2-40B4-BE49-F238E27FC236}">
                <a16:creationId xmlns:a16="http://schemas.microsoft.com/office/drawing/2014/main" id="{ED6CC4EC-9CCF-40E3-A292-BFA9728ABFF6}"/>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10892287" y="1576016"/>
            <a:ext cx="715992" cy="974268"/>
          </a:xfrm>
          <a:prstGeom prst="rect">
            <a:avLst/>
          </a:prstGeom>
        </p:spPr>
      </p:pic>
      <p:sp>
        <p:nvSpPr>
          <p:cNvPr id="31" name="TextBox 30">
            <a:extLst>
              <a:ext uri="{FF2B5EF4-FFF2-40B4-BE49-F238E27FC236}">
                <a16:creationId xmlns:a16="http://schemas.microsoft.com/office/drawing/2014/main" id="{8424835F-5AB4-4849-A0E2-1DB0E0DEBE61}"/>
              </a:ext>
            </a:extLst>
          </p:cNvPr>
          <p:cNvSpPr txBox="1"/>
          <p:nvPr/>
        </p:nvSpPr>
        <p:spPr>
          <a:xfrm>
            <a:off x="4724400" y="5267325"/>
            <a:ext cx="2743200" cy="317500"/>
          </a:xfrm>
          <a:prstGeom prst="rect">
            <a:avLst/>
          </a:prstGeom>
        </p:spPr>
        <p:txBody>
          <a:bodyPr lIns="91440" tIns="45720" rIns="91440" bIns="45720" anchor="t">
            <a:normAutofit fontScale="92500" lnSpcReduction="20000"/>
          </a:bodyPr>
          <a:lstStyle/>
          <a:p>
            <a:endParaRPr lang="en-US">
              <a:cs typeface="Calibri"/>
            </a:endParaRPr>
          </a:p>
        </p:txBody>
      </p:sp>
      <p:sp>
        <p:nvSpPr>
          <p:cNvPr id="33" name="TextBox 32">
            <a:extLst>
              <a:ext uri="{FF2B5EF4-FFF2-40B4-BE49-F238E27FC236}">
                <a16:creationId xmlns:a16="http://schemas.microsoft.com/office/drawing/2014/main" id="{346BF07D-9D51-4082-A084-0B48DAB2B72D}"/>
              </a:ext>
            </a:extLst>
          </p:cNvPr>
          <p:cNvSpPr txBox="1"/>
          <p:nvPr/>
        </p:nvSpPr>
        <p:spPr>
          <a:xfrm>
            <a:off x="4214191" y="740973"/>
            <a:ext cx="325251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bg1"/>
                </a:solidFill>
                <a:cs typeface="Calibri"/>
              </a:rPr>
              <a:t>  Welcome to Algebra 2</a:t>
            </a:r>
          </a:p>
        </p:txBody>
      </p:sp>
      <p:sp>
        <p:nvSpPr>
          <p:cNvPr id="34" name="Rectangle: Rounded Corners 33">
            <a:extLst>
              <a:ext uri="{FF2B5EF4-FFF2-40B4-BE49-F238E27FC236}">
                <a16:creationId xmlns:a16="http://schemas.microsoft.com/office/drawing/2014/main" id="{405499A8-4AA8-4DE7-92DA-A87AB109820D}"/>
              </a:ext>
            </a:extLst>
          </p:cNvPr>
          <p:cNvSpPr/>
          <p:nvPr/>
        </p:nvSpPr>
        <p:spPr>
          <a:xfrm>
            <a:off x="5356802" y="1608088"/>
            <a:ext cx="920150" cy="920150"/>
          </a:xfrm>
          <a:prstGeom prst="round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a:solidFill>
                  <a:srgbClr val="92D050"/>
                </a:solidFill>
                <a:cs typeface="Calibri"/>
                <a:hlinkClick r:id="rId14">
                  <a:extLst>
                    <a:ext uri="{A12FA001-AC4F-418D-AE19-62706E023703}">
                      <ahyp:hlinkClr xmlns:ahyp="http://schemas.microsoft.com/office/drawing/2018/hyperlinkcolor" val="tx"/>
                    </a:ext>
                  </a:extLst>
                </a:hlinkClick>
              </a:rPr>
              <a:t>Delta Math</a:t>
            </a:r>
            <a:endParaRPr lang="en-US">
              <a:solidFill>
                <a:srgbClr val="92D050"/>
              </a:solidFill>
              <a:cs typeface="Calibri"/>
            </a:endParaRPr>
          </a:p>
        </p:txBody>
      </p:sp>
      <p:sp>
        <p:nvSpPr>
          <p:cNvPr id="38" name="Rectangle: Rounded Corners 37">
            <a:extLst>
              <a:ext uri="{FF2B5EF4-FFF2-40B4-BE49-F238E27FC236}">
                <a16:creationId xmlns:a16="http://schemas.microsoft.com/office/drawing/2014/main" id="{37DB9AF1-8308-4041-B151-11C162461989}"/>
              </a:ext>
            </a:extLst>
          </p:cNvPr>
          <p:cNvSpPr/>
          <p:nvPr/>
        </p:nvSpPr>
        <p:spPr>
          <a:xfrm>
            <a:off x="3597013" y="1630134"/>
            <a:ext cx="1408978" cy="920150"/>
          </a:xfrm>
          <a:prstGeom prst="round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lIns="91440" tIns="45720" rIns="91440" bIns="45720" rtlCol="0" anchor="ctr"/>
          <a:lstStyle/>
          <a:p>
            <a:pPr algn="ctr"/>
            <a:r>
              <a:rPr lang="en-US">
                <a:solidFill>
                  <a:srgbClr val="92D050"/>
                </a:solidFill>
                <a:cs typeface="Calibri"/>
                <a:hlinkClick r:id="rId15">
                  <a:extLst>
                    <a:ext uri="{A12FA001-AC4F-418D-AE19-62706E023703}">
                      <ahyp:hlinkClr xmlns:ahyp="http://schemas.microsoft.com/office/drawing/2018/hyperlinkcolor" val="tx"/>
                    </a:ext>
                  </a:extLst>
                </a:hlinkClick>
              </a:rPr>
              <a:t>Mrs. Carter's Website</a:t>
            </a:r>
            <a:endParaRPr lang="en-US">
              <a:solidFill>
                <a:srgbClr val="92D050"/>
              </a:solidFill>
            </a:endParaRPr>
          </a:p>
        </p:txBody>
      </p:sp>
      <p:pic>
        <p:nvPicPr>
          <p:cNvPr id="3" name="Picture 3" descr="A picture containing frog&#10;&#10;Description automatically generated">
            <a:extLst>
              <a:ext uri="{FF2B5EF4-FFF2-40B4-BE49-F238E27FC236}">
                <a16:creationId xmlns:a16="http://schemas.microsoft.com/office/drawing/2014/main" id="{81D682ED-8359-4566-AA1D-E6432E9FEEB1}"/>
              </a:ext>
            </a:extLst>
          </p:cNvPr>
          <p:cNvPicPr>
            <a:picLocks noChangeAspect="1"/>
          </p:cNvPicPr>
          <p:nvPr/>
        </p:nvPicPr>
        <p:blipFill>
          <a:blip r:embed="rId16"/>
          <a:stretch>
            <a:fillRect/>
          </a:stretch>
        </p:blipFill>
        <p:spPr>
          <a:xfrm>
            <a:off x="6627763" y="1215383"/>
            <a:ext cx="1682935" cy="1997546"/>
          </a:xfrm>
          <a:prstGeom prst="rect">
            <a:avLst/>
          </a:prstGeom>
        </p:spPr>
      </p:pic>
      <mc:AlternateContent xmlns:mc="http://schemas.openxmlformats.org/markup-compatibility/2006" xmlns:p14="http://schemas.microsoft.com/office/powerpoint/2010/main">
        <mc:Choice Requires="p14">
          <p:contentPart p14:bwMode="auto" r:id="rId17">
            <p14:nvContentPartPr>
              <p14:cNvPr id="2" name="Ink 1">
                <a:extLst>
                  <a:ext uri="{FF2B5EF4-FFF2-40B4-BE49-F238E27FC236}">
                    <a16:creationId xmlns:a16="http://schemas.microsoft.com/office/drawing/2014/main" id="{4D84624E-AAAB-433A-B9CC-D8B9E97D71D2}"/>
                  </a:ext>
                </a:extLst>
              </p14:cNvPr>
              <p14:cNvContentPartPr/>
              <p14:nvPr/>
            </p14:nvContentPartPr>
            <p14:xfrm>
              <a:off x="6791035" y="1980779"/>
              <a:ext cx="29880" cy="26280"/>
            </p14:xfrm>
          </p:contentPart>
        </mc:Choice>
        <mc:Fallback xmlns="">
          <p:pic>
            <p:nvPicPr>
              <p:cNvPr id="2" name="Ink 1">
                <a:extLst>
                  <a:ext uri="{FF2B5EF4-FFF2-40B4-BE49-F238E27FC236}">
                    <a16:creationId xmlns:a16="http://schemas.microsoft.com/office/drawing/2014/main" id="{4D84624E-AAAB-433A-B9CC-D8B9E97D71D2}"/>
                  </a:ext>
                </a:extLst>
              </p:cNvPr>
              <p:cNvPicPr/>
              <p:nvPr/>
            </p:nvPicPr>
            <p:blipFill>
              <a:blip r:embed="rId18"/>
              <a:stretch>
                <a:fillRect/>
              </a:stretch>
            </p:blipFill>
            <p:spPr>
              <a:xfrm>
                <a:off x="6782035" y="1971779"/>
                <a:ext cx="47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 name="Ink 3">
                <a:extLst>
                  <a:ext uri="{FF2B5EF4-FFF2-40B4-BE49-F238E27FC236}">
                    <a16:creationId xmlns:a16="http://schemas.microsoft.com/office/drawing/2014/main" id="{2DD93712-751C-4C2E-90F0-C553C01745FF}"/>
                  </a:ext>
                </a:extLst>
              </p14:cNvPr>
              <p14:cNvContentPartPr/>
              <p14:nvPr/>
            </p14:nvContentPartPr>
            <p14:xfrm>
              <a:off x="6947275" y="2176979"/>
              <a:ext cx="12240" cy="22320"/>
            </p14:xfrm>
          </p:contentPart>
        </mc:Choice>
        <mc:Fallback xmlns="">
          <p:pic>
            <p:nvPicPr>
              <p:cNvPr id="4" name="Ink 3">
                <a:extLst>
                  <a:ext uri="{FF2B5EF4-FFF2-40B4-BE49-F238E27FC236}">
                    <a16:creationId xmlns:a16="http://schemas.microsoft.com/office/drawing/2014/main" id="{2DD93712-751C-4C2E-90F0-C553C01745FF}"/>
                  </a:ext>
                </a:extLst>
              </p:cNvPr>
              <p:cNvPicPr/>
              <p:nvPr/>
            </p:nvPicPr>
            <p:blipFill>
              <a:blip r:embed="rId20"/>
              <a:stretch>
                <a:fillRect/>
              </a:stretch>
            </p:blipFill>
            <p:spPr>
              <a:xfrm>
                <a:off x="6938275" y="2167979"/>
                <a:ext cx="298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 name="Ink 4">
                <a:extLst>
                  <a:ext uri="{FF2B5EF4-FFF2-40B4-BE49-F238E27FC236}">
                    <a16:creationId xmlns:a16="http://schemas.microsoft.com/office/drawing/2014/main" id="{B9DE6D27-1649-47ED-8493-B92C1E12C9CB}"/>
                  </a:ext>
                </a:extLst>
              </p14:cNvPr>
              <p14:cNvContentPartPr/>
              <p14:nvPr/>
            </p14:nvContentPartPr>
            <p14:xfrm>
              <a:off x="6790315" y="2441939"/>
              <a:ext cx="360" cy="360"/>
            </p14:xfrm>
          </p:contentPart>
        </mc:Choice>
        <mc:Fallback xmlns="">
          <p:pic>
            <p:nvPicPr>
              <p:cNvPr id="5" name="Ink 4">
                <a:extLst>
                  <a:ext uri="{FF2B5EF4-FFF2-40B4-BE49-F238E27FC236}">
                    <a16:creationId xmlns:a16="http://schemas.microsoft.com/office/drawing/2014/main" id="{B9DE6D27-1649-47ED-8493-B92C1E12C9CB}"/>
                  </a:ext>
                </a:extLst>
              </p:cNvPr>
              <p:cNvPicPr/>
              <p:nvPr/>
            </p:nvPicPr>
            <p:blipFill>
              <a:blip r:embed="rId22"/>
              <a:stretch>
                <a:fillRect/>
              </a:stretch>
            </p:blipFill>
            <p:spPr>
              <a:xfrm>
                <a:off x="6781315" y="2432939"/>
                <a:ext cx="18000" cy="18000"/>
              </a:xfrm>
              <a:prstGeom prst="rect">
                <a:avLst/>
              </a:prstGeom>
            </p:spPr>
          </p:pic>
        </mc:Fallback>
      </mc:AlternateContent>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normAutofit fontScale="90000"/>
          </a:bodyPr>
          <a:lstStyle/>
          <a:p>
            <a:r>
              <a:rPr lang="en-US">
                <a:latin typeface="Calibri"/>
                <a:cs typeface="Calibri"/>
              </a:rPr>
              <a:t>Independent Practice/Lesson Check 13-3</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3" name="Picture 2">
            <a:extLst>
              <a:ext uri="{FF2B5EF4-FFF2-40B4-BE49-F238E27FC236}">
                <a16:creationId xmlns:a16="http://schemas.microsoft.com/office/drawing/2014/main" id="{0D084CDD-C010-422B-B137-D4ACE5EA9C69}"/>
              </a:ext>
            </a:extLst>
          </p:cNvPr>
          <p:cNvPicPr>
            <a:picLocks noChangeAspect="1"/>
          </p:cNvPicPr>
          <p:nvPr/>
        </p:nvPicPr>
        <p:blipFill>
          <a:blip r:embed="rId3"/>
          <a:stretch>
            <a:fillRect/>
          </a:stretch>
        </p:blipFill>
        <p:spPr>
          <a:xfrm>
            <a:off x="1036418" y="1295235"/>
            <a:ext cx="8800373" cy="4616834"/>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D2F5090-1EFB-4F49-9AB6-1EF83311C0B0}"/>
                  </a:ext>
                </a:extLst>
              </p14:cNvPr>
              <p14:cNvContentPartPr/>
              <p14:nvPr/>
            </p14:nvContentPartPr>
            <p14:xfrm>
              <a:off x="2400480" y="1812240"/>
              <a:ext cx="7349400" cy="4059000"/>
            </p14:xfrm>
          </p:contentPart>
        </mc:Choice>
        <mc:Fallback xmlns="">
          <p:pic>
            <p:nvPicPr>
              <p:cNvPr id="4" name="Ink 3">
                <a:extLst>
                  <a:ext uri="{FF2B5EF4-FFF2-40B4-BE49-F238E27FC236}">
                    <a16:creationId xmlns:a16="http://schemas.microsoft.com/office/drawing/2014/main" id="{0D2F5090-1EFB-4F49-9AB6-1EF83311C0B0}"/>
                  </a:ext>
                </a:extLst>
              </p:cNvPr>
              <p:cNvPicPr/>
              <p:nvPr/>
            </p:nvPicPr>
            <p:blipFill>
              <a:blip r:embed="rId5"/>
              <a:stretch>
                <a:fillRect/>
              </a:stretch>
            </p:blipFill>
            <p:spPr>
              <a:xfrm>
                <a:off x="2391120" y="1802880"/>
                <a:ext cx="7368120" cy="4077720"/>
              </a:xfrm>
              <a:prstGeom prst="rect">
                <a:avLst/>
              </a:prstGeom>
            </p:spPr>
          </p:pic>
        </mc:Fallback>
      </mc:AlternateContent>
    </p:spTree>
    <p:extLst>
      <p:ext uri="{BB962C8B-B14F-4D97-AF65-F5344CB8AC3E}">
        <p14:creationId xmlns:p14="http://schemas.microsoft.com/office/powerpoint/2010/main" val="1288404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52620"/>
          </a:xfrm>
        </p:spPr>
        <p:txBody>
          <a:bodyPr>
            <a:normAutofit fontScale="90000"/>
          </a:bodyPr>
          <a:lstStyle/>
          <a:p>
            <a:r>
              <a:rPr lang="en-US" sz="4000"/>
              <a:t>13-8 Trigonometric Functions</a:t>
            </a:r>
            <a:br>
              <a:rPr lang="en-US" sz="3600"/>
            </a:br>
            <a:br>
              <a:rPr lang="en-US" sz="3600"/>
            </a:br>
            <a:r>
              <a:rPr lang="en-US" sz="3600"/>
              <a:t>     Standards                                 Objectives</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7" name="Content Placeholder 4">
            <a:extLst>
              <a:ext uri="{FF2B5EF4-FFF2-40B4-BE49-F238E27FC236}">
                <a16:creationId xmlns:a16="http://schemas.microsoft.com/office/drawing/2014/main" id="{F8B571CE-0DEE-4036-80A7-8E1B97756F42}"/>
              </a:ext>
            </a:extLst>
          </p:cNvPr>
          <p:cNvSpPr txBox="1">
            <a:spLocks/>
          </p:cNvSpPr>
          <p:nvPr/>
        </p:nvSpPr>
        <p:spPr>
          <a:xfrm>
            <a:off x="779872" y="2097252"/>
            <a:ext cx="4396341" cy="3455410"/>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A2. F.TF.A.1 Understand and use radian measure of an angle. a. Understand radian measure of an angle as the length of the arc on the unit circle subtended by the angle. b. Use the unit circle to find sin θ, cos θ, and tan θ when θ is a commonly recognized angle between 0 and 2π. Commonly recognized angles include all multiples nπ /6 and nπ /4, where n is an integer.</a:t>
            </a:r>
          </a:p>
          <a:p>
            <a:r>
              <a:rPr lang="en-US"/>
              <a:t>A2. F.TF.A.2 Explain how the unit circle in the coordinate plane enables the extension of trigonometric functions to all real numbers, interpreted as radian measures of angles traversed counterclockwise around the unit circle.</a:t>
            </a:r>
          </a:p>
          <a:p>
            <a:endParaRPr lang="en-US"/>
          </a:p>
          <a:p>
            <a:endParaRPr lang="en-US" sz="1100"/>
          </a:p>
        </p:txBody>
      </p:sp>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5918826" y="2097250"/>
            <a:ext cx="4954617" cy="4308031"/>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SWBAT graph trigonometric and reciprocal functions IOT evaluate them.</a:t>
            </a:r>
          </a:p>
        </p:txBody>
      </p:sp>
    </p:spTree>
    <p:extLst>
      <p:ext uri="{BB962C8B-B14F-4D97-AF65-F5344CB8AC3E}">
        <p14:creationId xmlns:p14="http://schemas.microsoft.com/office/powerpoint/2010/main" val="984008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94020"/>
          </a:xfrm>
        </p:spPr>
        <p:txBody>
          <a:bodyPr>
            <a:normAutofit fontScale="90000"/>
          </a:bodyPr>
          <a:lstStyle/>
          <a:p>
            <a:r>
              <a:rPr lang="en-US"/>
              <a:t> </a:t>
            </a:r>
            <a:r>
              <a:rPr lang="en-US" sz="3600"/>
              <a:t>13-8 Trigonometric Functions</a:t>
            </a:r>
            <a:br>
              <a:rPr lang="en-US" sz="3600"/>
            </a:br>
            <a:br>
              <a:rPr lang="en-US" sz="3600"/>
            </a:br>
            <a:r>
              <a:rPr lang="en-US" sz="3600"/>
              <a:t>      Objective</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1070753" y="2459058"/>
            <a:ext cx="10710429" cy="237807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SWBAT </a:t>
            </a:r>
            <a:r>
              <a:rPr lang="en-US">
                <a:highlight>
                  <a:srgbClr val="FFFF00"/>
                </a:highlight>
              </a:rPr>
              <a:t>graph</a:t>
            </a:r>
            <a:r>
              <a:rPr lang="en-US"/>
              <a:t> </a:t>
            </a:r>
            <a:r>
              <a:rPr lang="en-US">
                <a:highlight>
                  <a:srgbClr val="00FFFF"/>
                </a:highlight>
              </a:rPr>
              <a:t>trigonometric</a:t>
            </a:r>
            <a:r>
              <a:rPr lang="en-US"/>
              <a:t> and </a:t>
            </a:r>
            <a:r>
              <a:rPr lang="en-US">
                <a:highlight>
                  <a:srgbClr val="FF00FF"/>
                </a:highlight>
              </a:rPr>
              <a:t>reciprocal</a:t>
            </a:r>
            <a:r>
              <a:rPr lang="en-US"/>
              <a:t> functions IOT </a:t>
            </a:r>
            <a:r>
              <a:rPr lang="en-US">
                <a:highlight>
                  <a:srgbClr val="00FF00"/>
                </a:highlight>
              </a:rPr>
              <a:t>evaluate</a:t>
            </a:r>
            <a:r>
              <a:rPr lang="en-US"/>
              <a:t> them.</a:t>
            </a:r>
          </a:p>
          <a:p>
            <a:endParaRPr lang="en-US"/>
          </a:p>
        </p:txBody>
      </p:sp>
      <p:pic>
        <p:nvPicPr>
          <p:cNvPr id="1026" name="Picture 2" descr="Clientmoji">
            <a:extLst>
              <a:ext uri="{FF2B5EF4-FFF2-40B4-BE49-F238E27FC236}">
                <a16:creationId xmlns:a16="http://schemas.microsoft.com/office/drawing/2014/main" id="{9D2AF58F-7144-43EC-A4E4-BCC8E1F46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60" y="4831080"/>
            <a:ext cx="1780735" cy="178073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DB916BA0-95E2-4379-9287-6B45B63B5A8C}"/>
              </a:ext>
            </a:extLst>
          </p:cNvPr>
          <p:cNvCxnSpPr>
            <a:cxnSpLocks/>
          </p:cNvCxnSpPr>
          <p:nvPr/>
        </p:nvCxnSpPr>
        <p:spPr>
          <a:xfrm flipH="1" flipV="1">
            <a:off x="2677395" y="2868679"/>
            <a:ext cx="309964" cy="77941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DF0835BD-B9B6-44B7-97F5-41972A4406C2}"/>
              </a:ext>
            </a:extLst>
          </p:cNvPr>
          <p:cNvSpPr txBox="1"/>
          <p:nvPr/>
        </p:nvSpPr>
        <p:spPr>
          <a:xfrm flipH="1">
            <a:off x="1587014" y="3710876"/>
            <a:ext cx="3917641" cy="923330"/>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FFFF00"/>
                </a:highlight>
              </a:rPr>
              <a:t>A diagram that demonstrates the connection or relationship between quantities.</a:t>
            </a:r>
          </a:p>
        </p:txBody>
      </p:sp>
      <p:sp>
        <p:nvSpPr>
          <p:cNvPr id="20" name="TextBox 19">
            <a:extLst>
              <a:ext uri="{FF2B5EF4-FFF2-40B4-BE49-F238E27FC236}">
                <a16:creationId xmlns:a16="http://schemas.microsoft.com/office/drawing/2014/main" id="{8E25A73D-D4ED-4C18-A4F4-2E504CB844C6}"/>
              </a:ext>
            </a:extLst>
          </p:cNvPr>
          <p:cNvSpPr txBox="1"/>
          <p:nvPr/>
        </p:nvSpPr>
        <p:spPr>
          <a:xfrm>
            <a:off x="6527627" y="3529739"/>
            <a:ext cx="2894669" cy="646331"/>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00FF00"/>
                </a:highlight>
              </a:rPr>
              <a:t>Simply by finding an answer</a:t>
            </a:r>
          </a:p>
        </p:txBody>
      </p:sp>
      <p:cxnSp>
        <p:nvCxnSpPr>
          <p:cNvPr id="24" name="Straight Arrow Connector 23">
            <a:extLst>
              <a:ext uri="{FF2B5EF4-FFF2-40B4-BE49-F238E27FC236}">
                <a16:creationId xmlns:a16="http://schemas.microsoft.com/office/drawing/2014/main" id="{C0F79343-801D-4DF9-9AD8-62B37D07DDA4}"/>
              </a:ext>
            </a:extLst>
          </p:cNvPr>
          <p:cNvCxnSpPr>
            <a:cxnSpLocks/>
          </p:cNvCxnSpPr>
          <p:nvPr/>
        </p:nvCxnSpPr>
        <p:spPr>
          <a:xfrm flipH="1" flipV="1">
            <a:off x="7474226" y="2868679"/>
            <a:ext cx="490332" cy="56032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1D46749A-6919-4286-B38D-4F7358B8630C}"/>
              </a:ext>
            </a:extLst>
          </p:cNvPr>
          <p:cNvSpPr txBox="1"/>
          <p:nvPr/>
        </p:nvSpPr>
        <p:spPr>
          <a:xfrm>
            <a:off x="5638800" y="2975113"/>
            <a:ext cx="914400" cy="914400"/>
          </a:xfrm>
          <a:prstGeom prst="rect">
            <a:avLst/>
          </a:prstGeom>
          <a:noFill/>
        </p:spPr>
        <p:txBody>
          <a:bodyPr wrap="square" rtlCol="0">
            <a:spAutoFit/>
          </a:bodyPr>
          <a:lstStyle/>
          <a:p>
            <a:endParaRPr lang="en-US"/>
          </a:p>
        </p:txBody>
      </p:sp>
      <p:sp>
        <p:nvSpPr>
          <p:cNvPr id="9" name="TextBox 8">
            <a:extLst>
              <a:ext uri="{FF2B5EF4-FFF2-40B4-BE49-F238E27FC236}">
                <a16:creationId xmlns:a16="http://schemas.microsoft.com/office/drawing/2014/main" id="{8BF821DE-7B86-427C-91AC-2FF2F5A0E525}"/>
              </a:ext>
            </a:extLst>
          </p:cNvPr>
          <p:cNvSpPr txBox="1"/>
          <p:nvPr/>
        </p:nvSpPr>
        <p:spPr>
          <a:xfrm>
            <a:off x="2753074" y="1305351"/>
            <a:ext cx="2861681" cy="369332"/>
          </a:xfrm>
          <a:prstGeom prst="rect">
            <a:avLst/>
          </a:prstGeom>
          <a:noFill/>
        </p:spPr>
        <p:txBody>
          <a:bodyPr wrap="none" rtlCol="0">
            <a:spAutoFit/>
          </a:bodyPr>
          <a:lstStyle/>
          <a:p>
            <a:pPr marL="285750" indent="-285750">
              <a:buFont typeface="Arial" panose="020B0604020202020204" pitchFamily="34" charset="0"/>
              <a:buChar char="•"/>
            </a:pPr>
            <a:r>
              <a:rPr lang="en-US">
                <a:highlight>
                  <a:srgbClr val="00FFFF"/>
                </a:highlight>
              </a:rPr>
              <a:t>sine, cosine and tangent</a:t>
            </a:r>
          </a:p>
        </p:txBody>
      </p:sp>
      <p:sp>
        <p:nvSpPr>
          <p:cNvPr id="10" name="TextBox 9">
            <a:extLst>
              <a:ext uri="{FF2B5EF4-FFF2-40B4-BE49-F238E27FC236}">
                <a16:creationId xmlns:a16="http://schemas.microsoft.com/office/drawing/2014/main" id="{960E1316-47BC-4D6C-9BE4-75300B2DE4BA}"/>
              </a:ext>
            </a:extLst>
          </p:cNvPr>
          <p:cNvSpPr txBox="1"/>
          <p:nvPr/>
        </p:nvSpPr>
        <p:spPr>
          <a:xfrm flipH="1">
            <a:off x="5810414" y="1363842"/>
            <a:ext cx="2352925" cy="646331"/>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FF00FF"/>
                </a:highlight>
              </a:rPr>
              <a:t>secant, cosecant, cotangent</a:t>
            </a:r>
          </a:p>
        </p:txBody>
      </p:sp>
      <p:cxnSp>
        <p:nvCxnSpPr>
          <p:cNvPr id="22" name="Straight Arrow Connector 21">
            <a:extLst>
              <a:ext uri="{FF2B5EF4-FFF2-40B4-BE49-F238E27FC236}">
                <a16:creationId xmlns:a16="http://schemas.microsoft.com/office/drawing/2014/main" id="{E8567464-A2A1-4B6F-92C8-21EC9EBD9710}"/>
              </a:ext>
            </a:extLst>
          </p:cNvPr>
          <p:cNvCxnSpPr>
            <a:cxnSpLocks/>
          </p:cNvCxnSpPr>
          <p:nvPr/>
        </p:nvCxnSpPr>
        <p:spPr>
          <a:xfrm flipH="1">
            <a:off x="5181600" y="2010173"/>
            <a:ext cx="1683026" cy="407246"/>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D0A21129-8263-4D52-8D19-929365C3767B}"/>
              </a:ext>
            </a:extLst>
          </p:cNvPr>
          <p:cNvCxnSpPr>
            <a:cxnSpLocks/>
            <a:stCxn id="9" idx="2"/>
          </p:cNvCxnSpPr>
          <p:nvPr/>
        </p:nvCxnSpPr>
        <p:spPr>
          <a:xfrm flipH="1">
            <a:off x="3352800" y="1674683"/>
            <a:ext cx="831115" cy="79336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98349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E00C01A-D572-43D2-BC92-56B82F2DF0FB}"/>
              </a:ext>
            </a:extLst>
          </p:cNvPr>
          <p:cNvPicPr>
            <a:picLocks noChangeAspect="1"/>
          </p:cNvPicPr>
          <p:nvPr/>
        </p:nvPicPr>
        <p:blipFill>
          <a:blip r:embed="rId2"/>
          <a:stretch>
            <a:fillRect/>
          </a:stretch>
        </p:blipFill>
        <p:spPr>
          <a:xfrm>
            <a:off x="1494605" y="1772549"/>
            <a:ext cx="8298115" cy="4067413"/>
          </a:xfrm>
          <a:prstGeom prst="rect">
            <a:avLst/>
          </a:prstGeom>
        </p:spPr>
      </p:pic>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sz="3600"/>
              <a:t>13-8 Trigonometric Functions</a:t>
            </a:r>
            <a:endParaRPr lang="en-US" sz="36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3"/>
          <a:stretch>
            <a:fillRect/>
          </a:stretch>
        </p:blipFill>
        <p:spPr>
          <a:xfrm>
            <a:off x="9994116" y="-5477"/>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816388" y="11361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Key Concepts</a:t>
            </a:r>
          </a:p>
        </p:txBody>
      </p:sp>
      <p:sp>
        <p:nvSpPr>
          <p:cNvPr id="3" name="Footer Placeholder 2">
            <a:extLst>
              <a:ext uri="{FF2B5EF4-FFF2-40B4-BE49-F238E27FC236}">
                <a16:creationId xmlns:a16="http://schemas.microsoft.com/office/drawing/2014/main" id="{4350B0E8-8CF5-4291-BB30-4DBEE950A888}"/>
              </a:ext>
            </a:extLst>
          </p:cNvPr>
          <p:cNvSpPr>
            <a:spLocks noGrp="1"/>
          </p:cNvSpPr>
          <p:nvPr>
            <p:ph type="ftr" sz="quarter" idx="11"/>
          </p:nvPr>
        </p:nvSpPr>
        <p:spPr/>
        <p:txBody>
          <a:bodyPr/>
          <a:lstStyle/>
          <a:p>
            <a:r>
              <a:rPr lang="en-US"/>
              <a:t>SWBAT graph trigonometric and reciprocal functions IOT evaluate them.</a:t>
            </a: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CA5D5864-F789-4704-ABF1-7A232E96B305}"/>
                  </a:ext>
                </a:extLst>
              </p14:cNvPr>
              <p14:cNvContentPartPr/>
              <p14:nvPr/>
            </p14:nvContentPartPr>
            <p14:xfrm>
              <a:off x="2787840" y="2253240"/>
              <a:ext cx="1023120" cy="51480"/>
            </p14:xfrm>
          </p:contentPart>
        </mc:Choice>
        <mc:Fallback xmlns="">
          <p:pic>
            <p:nvPicPr>
              <p:cNvPr id="6" name="Ink 5">
                <a:extLst>
                  <a:ext uri="{FF2B5EF4-FFF2-40B4-BE49-F238E27FC236}">
                    <a16:creationId xmlns:a16="http://schemas.microsoft.com/office/drawing/2014/main" id="{CA5D5864-F789-4704-ABF1-7A232E96B305}"/>
                  </a:ext>
                </a:extLst>
              </p:cNvPr>
              <p:cNvPicPr/>
              <p:nvPr/>
            </p:nvPicPr>
            <p:blipFill>
              <a:blip r:embed="rId5"/>
              <a:stretch>
                <a:fillRect/>
              </a:stretch>
            </p:blipFill>
            <p:spPr>
              <a:xfrm>
                <a:off x="2772000" y="2189880"/>
                <a:ext cx="10544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572AF27-2378-4256-83B1-2BEF4D578ED7}"/>
                  </a:ext>
                </a:extLst>
              </p14:cNvPr>
              <p14:cNvContentPartPr/>
              <p14:nvPr/>
            </p14:nvContentPartPr>
            <p14:xfrm>
              <a:off x="4882320" y="169920"/>
              <a:ext cx="360" cy="360"/>
            </p14:xfrm>
          </p:contentPart>
        </mc:Choice>
        <mc:Fallback xmlns="">
          <p:pic>
            <p:nvPicPr>
              <p:cNvPr id="8" name="Ink 7">
                <a:extLst>
                  <a:ext uri="{FF2B5EF4-FFF2-40B4-BE49-F238E27FC236}">
                    <a16:creationId xmlns:a16="http://schemas.microsoft.com/office/drawing/2014/main" id="{4572AF27-2378-4256-83B1-2BEF4D578ED7}"/>
                  </a:ext>
                </a:extLst>
              </p:cNvPr>
              <p:cNvPicPr/>
              <p:nvPr/>
            </p:nvPicPr>
            <p:blipFill>
              <a:blip r:embed="rId7"/>
              <a:stretch>
                <a:fillRect/>
              </a:stretch>
            </p:blipFill>
            <p:spPr>
              <a:xfrm>
                <a:off x="4866480" y="10656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03DB5435-9680-4098-955B-BB164CD6E9B0}"/>
                  </a:ext>
                </a:extLst>
              </p14:cNvPr>
              <p14:cNvContentPartPr/>
              <p14:nvPr/>
            </p14:nvContentPartPr>
            <p14:xfrm>
              <a:off x="4908240" y="2258280"/>
              <a:ext cx="988200" cy="35280"/>
            </p14:xfrm>
          </p:contentPart>
        </mc:Choice>
        <mc:Fallback xmlns="">
          <p:pic>
            <p:nvPicPr>
              <p:cNvPr id="9" name="Ink 8">
                <a:extLst>
                  <a:ext uri="{FF2B5EF4-FFF2-40B4-BE49-F238E27FC236}">
                    <a16:creationId xmlns:a16="http://schemas.microsoft.com/office/drawing/2014/main" id="{03DB5435-9680-4098-955B-BB164CD6E9B0}"/>
                  </a:ext>
                </a:extLst>
              </p:cNvPr>
              <p:cNvPicPr/>
              <p:nvPr/>
            </p:nvPicPr>
            <p:blipFill>
              <a:blip r:embed="rId9"/>
              <a:stretch>
                <a:fillRect/>
              </a:stretch>
            </p:blipFill>
            <p:spPr>
              <a:xfrm>
                <a:off x="4892400" y="2194920"/>
                <a:ext cx="10195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9844842E-61D2-46A4-B6A5-BF2AF64E8640}"/>
                  </a:ext>
                </a:extLst>
              </p14:cNvPr>
              <p14:cNvContentPartPr/>
              <p14:nvPr/>
            </p14:nvContentPartPr>
            <p14:xfrm>
              <a:off x="8210520" y="2080800"/>
              <a:ext cx="253440" cy="28800"/>
            </p14:xfrm>
          </p:contentPart>
        </mc:Choice>
        <mc:Fallback xmlns="">
          <p:pic>
            <p:nvPicPr>
              <p:cNvPr id="10" name="Ink 9">
                <a:extLst>
                  <a:ext uri="{FF2B5EF4-FFF2-40B4-BE49-F238E27FC236}">
                    <a16:creationId xmlns:a16="http://schemas.microsoft.com/office/drawing/2014/main" id="{9844842E-61D2-46A4-B6A5-BF2AF64E8640}"/>
                  </a:ext>
                </a:extLst>
              </p:cNvPr>
              <p:cNvPicPr/>
              <p:nvPr/>
            </p:nvPicPr>
            <p:blipFill>
              <a:blip r:embed="rId11"/>
              <a:stretch>
                <a:fillRect/>
              </a:stretch>
            </p:blipFill>
            <p:spPr>
              <a:xfrm>
                <a:off x="8194680" y="2017440"/>
                <a:ext cx="2847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2FC8689-DFB7-47BA-A4CA-6A4DF2010F41}"/>
                  </a:ext>
                </a:extLst>
              </p14:cNvPr>
              <p14:cNvContentPartPr/>
              <p14:nvPr/>
            </p14:nvContentPartPr>
            <p14:xfrm>
              <a:off x="8241840" y="2441520"/>
              <a:ext cx="289800" cy="27720"/>
            </p14:xfrm>
          </p:contentPart>
        </mc:Choice>
        <mc:Fallback xmlns="">
          <p:pic>
            <p:nvPicPr>
              <p:cNvPr id="11" name="Ink 10">
                <a:extLst>
                  <a:ext uri="{FF2B5EF4-FFF2-40B4-BE49-F238E27FC236}">
                    <a16:creationId xmlns:a16="http://schemas.microsoft.com/office/drawing/2014/main" id="{22FC8689-DFB7-47BA-A4CA-6A4DF2010F41}"/>
                  </a:ext>
                </a:extLst>
              </p:cNvPr>
              <p:cNvPicPr/>
              <p:nvPr/>
            </p:nvPicPr>
            <p:blipFill>
              <a:blip r:embed="rId13"/>
              <a:stretch>
                <a:fillRect/>
              </a:stretch>
            </p:blipFill>
            <p:spPr>
              <a:xfrm>
                <a:off x="8226000" y="2378160"/>
                <a:ext cx="321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3E90C740-0ECB-4493-9A15-0F45C205EFA9}"/>
                  </a:ext>
                </a:extLst>
              </p14:cNvPr>
              <p14:cNvContentPartPr/>
              <p14:nvPr/>
            </p14:nvContentPartPr>
            <p14:xfrm>
              <a:off x="3653280" y="2867760"/>
              <a:ext cx="233280" cy="36000"/>
            </p14:xfrm>
          </p:contentPart>
        </mc:Choice>
        <mc:Fallback xmlns="">
          <p:pic>
            <p:nvPicPr>
              <p:cNvPr id="12" name="Ink 11">
                <a:extLst>
                  <a:ext uri="{FF2B5EF4-FFF2-40B4-BE49-F238E27FC236}">
                    <a16:creationId xmlns:a16="http://schemas.microsoft.com/office/drawing/2014/main" id="{3E90C740-0ECB-4493-9A15-0F45C205EFA9}"/>
                  </a:ext>
                </a:extLst>
              </p:cNvPr>
              <p:cNvPicPr/>
              <p:nvPr/>
            </p:nvPicPr>
            <p:blipFill>
              <a:blip r:embed="rId15"/>
              <a:stretch>
                <a:fillRect/>
              </a:stretch>
            </p:blipFill>
            <p:spPr>
              <a:xfrm>
                <a:off x="3637440" y="2804400"/>
                <a:ext cx="2646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1C5E51E4-74BC-4614-BC70-8501E12B3695}"/>
                  </a:ext>
                </a:extLst>
              </p14:cNvPr>
              <p14:cNvContentPartPr/>
              <p14:nvPr/>
            </p14:nvContentPartPr>
            <p14:xfrm>
              <a:off x="3630240" y="3215880"/>
              <a:ext cx="215280" cy="16920"/>
            </p14:xfrm>
          </p:contentPart>
        </mc:Choice>
        <mc:Fallback xmlns="">
          <p:pic>
            <p:nvPicPr>
              <p:cNvPr id="13" name="Ink 12">
                <a:extLst>
                  <a:ext uri="{FF2B5EF4-FFF2-40B4-BE49-F238E27FC236}">
                    <a16:creationId xmlns:a16="http://schemas.microsoft.com/office/drawing/2014/main" id="{1C5E51E4-74BC-4614-BC70-8501E12B3695}"/>
                  </a:ext>
                </a:extLst>
              </p:cNvPr>
              <p:cNvPicPr/>
              <p:nvPr/>
            </p:nvPicPr>
            <p:blipFill>
              <a:blip r:embed="rId17"/>
              <a:stretch>
                <a:fillRect/>
              </a:stretch>
            </p:blipFill>
            <p:spPr>
              <a:xfrm>
                <a:off x="3614400" y="3152520"/>
                <a:ext cx="2466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0C296102-2EB2-4963-B7CB-EF64945A92DC}"/>
                  </a:ext>
                </a:extLst>
              </p14:cNvPr>
              <p14:cNvContentPartPr/>
              <p14:nvPr/>
            </p14:nvContentPartPr>
            <p14:xfrm>
              <a:off x="6239160" y="2847600"/>
              <a:ext cx="187560" cy="24480"/>
            </p14:xfrm>
          </p:contentPart>
        </mc:Choice>
        <mc:Fallback xmlns="">
          <p:pic>
            <p:nvPicPr>
              <p:cNvPr id="14" name="Ink 13">
                <a:extLst>
                  <a:ext uri="{FF2B5EF4-FFF2-40B4-BE49-F238E27FC236}">
                    <a16:creationId xmlns:a16="http://schemas.microsoft.com/office/drawing/2014/main" id="{0C296102-2EB2-4963-B7CB-EF64945A92DC}"/>
                  </a:ext>
                </a:extLst>
              </p:cNvPr>
              <p:cNvPicPr/>
              <p:nvPr/>
            </p:nvPicPr>
            <p:blipFill>
              <a:blip r:embed="rId19"/>
              <a:stretch>
                <a:fillRect/>
              </a:stretch>
            </p:blipFill>
            <p:spPr>
              <a:xfrm>
                <a:off x="6223320" y="2784240"/>
                <a:ext cx="218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0E2D2CCC-809C-4A25-98FE-F13946556EC5}"/>
                  </a:ext>
                </a:extLst>
              </p14:cNvPr>
              <p14:cNvContentPartPr/>
              <p14:nvPr/>
            </p14:nvContentPartPr>
            <p14:xfrm>
              <a:off x="6206400" y="3201120"/>
              <a:ext cx="283680" cy="29520"/>
            </p14:xfrm>
          </p:contentPart>
        </mc:Choice>
        <mc:Fallback xmlns="">
          <p:pic>
            <p:nvPicPr>
              <p:cNvPr id="15" name="Ink 14">
                <a:extLst>
                  <a:ext uri="{FF2B5EF4-FFF2-40B4-BE49-F238E27FC236}">
                    <a16:creationId xmlns:a16="http://schemas.microsoft.com/office/drawing/2014/main" id="{0E2D2CCC-809C-4A25-98FE-F13946556EC5}"/>
                  </a:ext>
                </a:extLst>
              </p:cNvPr>
              <p:cNvPicPr/>
              <p:nvPr/>
            </p:nvPicPr>
            <p:blipFill>
              <a:blip r:embed="rId21"/>
              <a:stretch>
                <a:fillRect/>
              </a:stretch>
            </p:blipFill>
            <p:spPr>
              <a:xfrm>
                <a:off x="6190560" y="3137760"/>
                <a:ext cx="315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661ABA84-5DF1-48CC-A074-CC0F4D813AE7}"/>
                  </a:ext>
                </a:extLst>
              </p14:cNvPr>
              <p14:cNvContentPartPr/>
              <p14:nvPr/>
            </p14:nvContentPartPr>
            <p14:xfrm>
              <a:off x="9111960" y="2864520"/>
              <a:ext cx="236160" cy="35280"/>
            </p14:xfrm>
          </p:contentPart>
        </mc:Choice>
        <mc:Fallback xmlns="">
          <p:pic>
            <p:nvPicPr>
              <p:cNvPr id="16" name="Ink 15">
                <a:extLst>
                  <a:ext uri="{FF2B5EF4-FFF2-40B4-BE49-F238E27FC236}">
                    <a16:creationId xmlns:a16="http://schemas.microsoft.com/office/drawing/2014/main" id="{661ABA84-5DF1-48CC-A074-CC0F4D813AE7}"/>
                  </a:ext>
                </a:extLst>
              </p:cNvPr>
              <p:cNvPicPr/>
              <p:nvPr/>
            </p:nvPicPr>
            <p:blipFill>
              <a:blip r:embed="rId23"/>
              <a:stretch>
                <a:fillRect/>
              </a:stretch>
            </p:blipFill>
            <p:spPr>
              <a:xfrm>
                <a:off x="9096120" y="2801160"/>
                <a:ext cx="267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3B24886A-ADBD-45F7-88CC-A5141510CF04}"/>
                  </a:ext>
                </a:extLst>
              </p14:cNvPr>
              <p14:cNvContentPartPr/>
              <p14:nvPr/>
            </p14:nvContentPartPr>
            <p14:xfrm>
              <a:off x="9078480" y="3215880"/>
              <a:ext cx="291240" cy="8640"/>
            </p14:xfrm>
          </p:contentPart>
        </mc:Choice>
        <mc:Fallback xmlns="">
          <p:pic>
            <p:nvPicPr>
              <p:cNvPr id="17" name="Ink 16">
                <a:extLst>
                  <a:ext uri="{FF2B5EF4-FFF2-40B4-BE49-F238E27FC236}">
                    <a16:creationId xmlns:a16="http://schemas.microsoft.com/office/drawing/2014/main" id="{3B24886A-ADBD-45F7-88CC-A5141510CF04}"/>
                  </a:ext>
                </a:extLst>
              </p:cNvPr>
              <p:cNvPicPr/>
              <p:nvPr/>
            </p:nvPicPr>
            <p:blipFill>
              <a:blip r:embed="rId25"/>
              <a:stretch>
                <a:fillRect/>
              </a:stretch>
            </p:blipFill>
            <p:spPr>
              <a:xfrm>
                <a:off x="9062640" y="3152520"/>
                <a:ext cx="3225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4EBA69E7-141B-4925-AA84-130A393844BC}"/>
                  </a:ext>
                </a:extLst>
              </p14:cNvPr>
              <p14:cNvContentPartPr/>
              <p14:nvPr/>
            </p14:nvContentPartPr>
            <p14:xfrm>
              <a:off x="1828080" y="4371120"/>
              <a:ext cx="573840" cy="33120"/>
            </p14:xfrm>
          </p:contentPart>
        </mc:Choice>
        <mc:Fallback xmlns="">
          <p:pic>
            <p:nvPicPr>
              <p:cNvPr id="18" name="Ink 17">
                <a:extLst>
                  <a:ext uri="{FF2B5EF4-FFF2-40B4-BE49-F238E27FC236}">
                    <a16:creationId xmlns:a16="http://schemas.microsoft.com/office/drawing/2014/main" id="{4EBA69E7-141B-4925-AA84-130A393844BC}"/>
                  </a:ext>
                </a:extLst>
              </p:cNvPr>
              <p:cNvPicPr/>
              <p:nvPr/>
            </p:nvPicPr>
            <p:blipFill>
              <a:blip r:embed="rId27"/>
              <a:stretch>
                <a:fillRect/>
              </a:stretch>
            </p:blipFill>
            <p:spPr>
              <a:xfrm>
                <a:off x="1812240" y="4307760"/>
                <a:ext cx="6051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5BE30E63-BDA1-405C-817F-97D9CA2E4C3D}"/>
                  </a:ext>
                </a:extLst>
              </p14:cNvPr>
              <p14:cNvContentPartPr/>
              <p14:nvPr/>
            </p14:nvContentPartPr>
            <p14:xfrm>
              <a:off x="4334400" y="4401000"/>
              <a:ext cx="573120" cy="25920"/>
            </p14:xfrm>
          </p:contentPart>
        </mc:Choice>
        <mc:Fallback xmlns="">
          <p:pic>
            <p:nvPicPr>
              <p:cNvPr id="19" name="Ink 18">
                <a:extLst>
                  <a:ext uri="{FF2B5EF4-FFF2-40B4-BE49-F238E27FC236}">
                    <a16:creationId xmlns:a16="http://schemas.microsoft.com/office/drawing/2014/main" id="{5BE30E63-BDA1-405C-817F-97D9CA2E4C3D}"/>
                  </a:ext>
                </a:extLst>
              </p:cNvPr>
              <p:cNvPicPr/>
              <p:nvPr/>
            </p:nvPicPr>
            <p:blipFill>
              <a:blip r:embed="rId29"/>
              <a:stretch>
                <a:fillRect/>
              </a:stretch>
            </p:blipFill>
            <p:spPr>
              <a:xfrm>
                <a:off x="4318560" y="4337640"/>
                <a:ext cx="6044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9A521278-7128-4B33-B0F2-B8B3051F4728}"/>
                  </a:ext>
                </a:extLst>
              </p14:cNvPr>
              <p14:cNvContentPartPr/>
              <p14:nvPr/>
            </p14:nvContentPartPr>
            <p14:xfrm>
              <a:off x="6843240" y="4423680"/>
              <a:ext cx="631800" cy="36720"/>
            </p14:xfrm>
          </p:contentPart>
        </mc:Choice>
        <mc:Fallback xmlns="">
          <p:pic>
            <p:nvPicPr>
              <p:cNvPr id="20" name="Ink 19">
                <a:extLst>
                  <a:ext uri="{FF2B5EF4-FFF2-40B4-BE49-F238E27FC236}">
                    <a16:creationId xmlns:a16="http://schemas.microsoft.com/office/drawing/2014/main" id="{9A521278-7128-4B33-B0F2-B8B3051F4728}"/>
                  </a:ext>
                </a:extLst>
              </p:cNvPr>
              <p:cNvPicPr/>
              <p:nvPr/>
            </p:nvPicPr>
            <p:blipFill>
              <a:blip r:embed="rId31"/>
              <a:stretch>
                <a:fillRect/>
              </a:stretch>
            </p:blipFill>
            <p:spPr>
              <a:xfrm>
                <a:off x="6827400" y="4360320"/>
                <a:ext cx="663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AA065CE9-7F70-4F09-8E70-E970E36FB449}"/>
                  </a:ext>
                </a:extLst>
              </p14:cNvPr>
              <p14:cNvContentPartPr/>
              <p14:nvPr/>
            </p14:nvContentPartPr>
            <p14:xfrm>
              <a:off x="2232000" y="1912680"/>
              <a:ext cx="7560720" cy="1656000"/>
            </p14:xfrm>
          </p:contentPart>
        </mc:Choice>
        <mc:Fallback xmlns="">
          <p:pic>
            <p:nvPicPr>
              <p:cNvPr id="21" name="Ink 20">
                <a:extLst>
                  <a:ext uri="{FF2B5EF4-FFF2-40B4-BE49-F238E27FC236}">
                    <a16:creationId xmlns:a16="http://schemas.microsoft.com/office/drawing/2014/main" id="{AA065CE9-7F70-4F09-8E70-E970E36FB449}"/>
                  </a:ext>
                </a:extLst>
              </p:cNvPr>
              <p:cNvPicPr/>
              <p:nvPr/>
            </p:nvPicPr>
            <p:blipFill>
              <a:blip r:embed="rId33"/>
              <a:stretch>
                <a:fillRect/>
              </a:stretch>
            </p:blipFill>
            <p:spPr>
              <a:xfrm>
                <a:off x="2222640" y="1903320"/>
                <a:ext cx="7579440" cy="1674720"/>
              </a:xfrm>
              <a:prstGeom prst="rect">
                <a:avLst/>
              </a:prstGeom>
            </p:spPr>
          </p:pic>
        </mc:Fallback>
      </mc:AlternateContent>
    </p:spTree>
    <p:extLst>
      <p:ext uri="{BB962C8B-B14F-4D97-AF65-F5344CB8AC3E}">
        <p14:creationId xmlns:p14="http://schemas.microsoft.com/office/powerpoint/2010/main" val="3728895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latin typeface="Calibri"/>
                <a:cs typeface="Calibri"/>
              </a:rPr>
              <a:t>Lesson 13-8 Notes</a:t>
            </a:r>
            <a:r>
              <a:rPr lang="en-US" sz="4000">
                <a:latin typeface="Calibri"/>
                <a:cs typeface="Calibri"/>
              </a:rPr>
              <a:t> </a:t>
            </a: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244" name="TextBox 243">
            <a:extLst>
              <a:ext uri="{FF2B5EF4-FFF2-40B4-BE49-F238E27FC236}">
                <a16:creationId xmlns:a16="http://schemas.microsoft.com/office/drawing/2014/main" id="{9993EFF6-6150-4168-BA9C-EA671BCBF5C1}"/>
              </a:ext>
            </a:extLst>
          </p:cNvPr>
          <p:cNvSpPr txBox="1"/>
          <p:nvPr/>
        </p:nvSpPr>
        <p:spPr>
          <a:xfrm>
            <a:off x="769566" y="116124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Examples</a:t>
            </a:r>
          </a:p>
        </p:txBody>
      </p:sp>
      <p:sp>
        <p:nvSpPr>
          <p:cNvPr id="3" name="Rectangle 2">
            <a:extLst>
              <a:ext uri="{FF2B5EF4-FFF2-40B4-BE49-F238E27FC236}">
                <a16:creationId xmlns:a16="http://schemas.microsoft.com/office/drawing/2014/main" id="{5EACC827-19BE-4CFC-8138-430F2FED20B4}"/>
              </a:ext>
            </a:extLst>
          </p:cNvPr>
          <p:cNvSpPr/>
          <p:nvPr/>
        </p:nvSpPr>
        <p:spPr>
          <a:xfrm>
            <a:off x="974518" y="1610376"/>
            <a:ext cx="5574539" cy="390492"/>
          </a:xfrm>
          <a:prstGeom prst="rect">
            <a:avLst/>
          </a:prstGeom>
        </p:spPr>
        <p:txBody>
          <a:bodyPr wrap="none">
            <a:spAutoFit/>
          </a:bodyPr>
          <a:lstStyle/>
          <a:p>
            <a:pPr>
              <a:lnSpc>
                <a:spcPct val="115000"/>
              </a:lnSpc>
              <a:spcAft>
                <a:spcPts val="1000"/>
              </a:spcAft>
            </a:pPr>
            <a:r>
              <a:rPr lang="en-US">
                <a:latin typeface="Times New Roman" panose="02020603050405020304" pitchFamily="18" charset="0"/>
                <a:ea typeface="Calibri" panose="020F0502020204030204" pitchFamily="34" charset="0"/>
                <a:cs typeface="Times New Roman" panose="02020603050405020304" pitchFamily="18" charset="0"/>
              </a:rPr>
              <a:t>1.  </a:t>
            </a:r>
            <a:r>
              <a:rPr lang="en-US">
                <a:latin typeface="Times New Roman" panose="02020603050405020304" pitchFamily="18" charset="0"/>
                <a:cs typeface="Times New Roman" panose="02020603050405020304" pitchFamily="18" charset="0"/>
              </a:rPr>
              <a:t>(I do) Use the triangle to calculate the 6 trig functions</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A6DFF87-8ACD-4819-83FB-1A5DB05D7170}"/>
              </a:ext>
            </a:extLst>
          </p:cNvPr>
          <p:cNvPicPr>
            <a:picLocks noChangeAspect="1"/>
          </p:cNvPicPr>
          <p:nvPr/>
        </p:nvPicPr>
        <p:blipFill>
          <a:blip r:embed="rId3"/>
          <a:stretch>
            <a:fillRect/>
          </a:stretch>
        </p:blipFill>
        <p:spPr>
          <a:xfrm>
            <a:off x="7381253" y="1805622"/>
            <a:ext cx="1895269" cy="2099549"/>
          </a:xfrm>
          <a:prstGeom prst="rect">
            <a:avLst/>
          </a:prstGeom>
        </p:spPr>
      </p:pic>
      <p:sp>
        <p:nvSpPr>
          <p:cNvPr id="5" name="Footer Placeholder 4">
            <a:extLst>
              <a:ext uri="{FF2B5EF4-FFF2-40B4-BE49-F238E27FC236}">
                <a16:creationId xmlns:a16="http://schemas.microsoft.com/office/drawing/2014/main" id="{0B277BCC-0D7A-434D-9696-D15B94EEC56A}"/>
              </a:ext>
            </a:extLst>
          </p:cNvPr>
          <p:cNvSpPr>
            <a:spLocks noGrp="1"/>
          </p:cNvSpPr>
          <p:nvPr>
            <p:ph type="ftr" sz="quarter" idx="11"/>
          </p:nvPr>
        </p:nvSpPr>
        <p:spPr/>
        <p:txBody>
          <a:bodyPr/>
          <a:lstStyle/>
          <a:p>
            <a:r>
              <a:rPr lang="en-US"/>
              <a:t>SWBAT graph trigonometric and reciprocal functions IOT evaluate them.</a:t>
            </a: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199DBE00-9C26-4018-93D6-8302B7599840}"/>
                  </a:ext>
                </a:extLst>
              </p14:cNvPr>
              <p14:cNvContentPartPr/>
              <p14:nvPr/>
            </p14:nvContentPartPr>
            <p14:xfrm>
              <a:off x="1006920" y="1897200"/>
              <a:ext cx="10748160" cy="2418120"/>
            </p14:xfrm>
          </p:contentPart>
        </mc:Choice>
        <mc:Fallback xmlns="">
          <p:pic>
            <p:nvPicPr>
              <p:cNvPr id="7" name="Ink 6">
                <a:extLst>
                  <a:ext uri="{FF2B5EF4-FFF2-40B4-BE49-F238E27FC236}">
                    <a16:creationId xmlns:a16="http://schemas.microsoft.com/office/drawing/2014/main" id="{199DBE00-9C26-4018-93D6-8302B7599840}"/>
                  </a:ext>
                </a:extLst>
              </p:cNvPr>
              <p:cNvPicPr/>
              <p:nvPr/>
            </p:nvPicPr>
            <p:blipFill>
              <a:blip r:embed="rId5"/>
              <a:stretch>
                <a:fillRect/>
              </a:stretch>
            </p:blipFill>
            <p:spPr>
              <a:xfrm>
                <a:off x="997560" y="1887840"/>
                <a:ext cx="10766880" cy="2436840"/>
              </a:xfrm>
              <a:prstGeom prst="rect">
                <a:avLst/>
              </a:prstGeom>
            </p:spPr>
          </p:pic>
        </mc:Fallback>
      </mc:AlternateContent>
    </p:spTree>
    <p:extLst>
      <p:ext uri="{BB962C8B-B14F-4D97-AF65-F5344CB8AC3E}">
        <p14:creationId xmlns:p14="http://schemas.microsoft.com/office/powerpoint/2010/main" val="3946568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latin typeface="Calibri"/>
                <a:cs typeface="Calibri"/>
              </a:rPr>
              <a:t>Lesson 13-8 Notes</a:t>
            </a:r>
            <a:r>
              <a:rPr lang="en-US" sz="4000">
                <a:latin typeface="Calibri"/>
                <a:cs typeface="Calibri"/>
              </a:rPr>
              <a:t> </a:t>
            </a: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244" name="TextBox 243">
            <a:extLst>
              <a:ext uri="{FF2B5EF4-FFF2-40B4-BE49-F238E27FC236}">
                <a16:creationId xmlns:a16="http://schemas.microsoft.com/office/drawing/2014/main" id="{9993EFF6-6150-4168-BA9C-EA671BCBF5C1}"/>
              </a:ext>
            </a:extLst>
          </p:cNvPr>
          <p:cNvSpPr txBox="1"/>
          <p:nvPr/>
        </p:nvSpPr>
        <p:spPr>
          <a:xfrm>
            <a:off x="769566" y="116124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894AA4A-1DC8-4AF1-823A-11526DC08FA2}"/>
                  </a:ext>
                </a:extLst>
              </p:cNvPr>
              <p:cNvSpPr/>
              <p:nvPr/>
            </p:nvSpPr>
            <p:spPr>
              <a:xfrm>
                <a:off x="906833" y="1750727"/>
                <a:ext cx="9144001" cy="4241161"/>
              </a:xfrm>
              <a:prstGeom prst="rect">
                <a:avLst/>
              </a:prstGeom>
            </p:spPr>
            <p:txBody>
              <a:bodyPr wrap="square">
                <a:spAutoFit/>
              </a:bodyPr>
              <a:lstStyle/>
              <a:p>
                <a:pPr marR="0" lvl="0">
                  <a:lnSpc>
                    <a:spcPct val="115000"/>
                  </a:lnSpc>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2.   (We do) Calculate the exact measures using the unit circle.</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a:effectLst/>
                    <a:latin typeface="Times New Roman" panose="02020603050405020304" pitchFamily="18" charset="0"/>
                    <a:ea typeface="Calibri" panose="020F0502020204030204" pitchFamily="34" charset="0"/>
                    <a:cs typeface="Times New Roman" panose="02020603050405020304" pitchFamily="18" charset="0"/>
                  </a:rPr>
                  <a:t>csc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6</m:t>
                        </m:r>
                      </m:den>
                    </m:f>
                  </m:oMath>
                </a14:m>
                <a:r>
                  <a:rPr lang="en-US">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a:effectLst/>
                    <a:latin typeface="Times New Roman" panose="02020603050405020304" pitchFamily="18" charset="0"/>
                    <a:ea typeface="Calibri" panose="020F0502020204030204" pitchFamily="34" charset="0"/>
                    <a:cs typeface="Times New Roman" panose="02020603050405020304" pitchFamily="18" charset="0"/>
                  </a:rPr>
                  <a:t>cot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−5</m:t>
                        </m:r>
                        <m:r>
                          <a:rPr lang="en-US"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6</m:t>
                        </m:r>
                      </m:den>
                    </m:f>
                  </m:oMath>
                </a14:m>
                <a:r>
                  <a:rPr lang="en-US">
                    <a:effectLst/>
                    <a:latin typeface="Times New Roman" panose="02020603050405020304" pitchFamily="18" charset="0"/>
                    <a:ea typeface="Times New Roman" panose="02020603050405020304" pitchFamily="18" charset="0"/>
                    <a:cs typeface="Times New Roman" panose="02020603050405020304" pitchFamily="18" charset="0"/>
                  </a:rPr>
                  <a:t>						c.  </a:t>
                </a:r>
                <a:r>
                  <a:rPr lang="en-US">
                    <a:effectLst/>
                    <a:latin typeface="Times New Roman" panose="02020603050405020304" pitchFamily="18" charset="0"/>
                    <a:ea typeface="Calibri" panose="020F0502020204030204" pitchFamily="34" charset="0"/>
                    <a:cs typeface="Times New Roman" panose="02020603050405020304" pitchFamily="18" charset="0"/>
                  </a:rPr>
                  <a:t>sec 3</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𝜋</m:t>
                    </m:r>
                  </m:oMath>
                </a14:m>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2286000" marR="0">
                  <a:lnSpc>
                    <a:spcPct val="115000"/>
                  </a:lnSpc>
                  <a:spcBef>
                    <a:spcPts val="0"/>
                  </a:spcBef>
                  <a:spcAft>
                    <a:spcPts val="0"/>
                  </a:spcAft>
                </a:pPr>
                <a:r>
                  <a:rPr lang="en-US">
                    <a:effectLst/>
                    <a:latin typeface="Times New Roman" panose="02020603050405020304" pitchFamily="18" charset="0"/>
                    <a:ea typeface="Calibri" panose="020F0502020204030204" pitchFamily="34" charset="0"/>
                    <a:cs typeface="Times New Roman" panose="02020603050405020304" pitchFamily="18" charset="0"/>
                  </a:rPr>
                  <a:t>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3"/>
                </a:pPr>
                <a:r>
                  <a:rPr lang="en-US">
                    <a:effectLst/>
                    <a:latin typeface="Times New Roman" panose="02020603050405020304" pitchFamily="18" charset="0"/>
                    <a:ea typeface="Calibri" panose="020F0502020204030204" pitchFamily="34" charset="0"/>
                    <a:cs typeface="Times New Roman" panose="02020603050405020304" pitchFamily="18" charset="0"/>
                  </a:rPr>
                  <a:t>(They do) Calculate the value. Round to the nearest thousandth.</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a:effectLst/>
                    <a:latin typeface="Times New Roman" panose="02020603050405020304" pitchFamily="18" charset="0"/>
                    <a:ea typeface="Calibri" panose="020F0502020204030204" pitchFamily="34" charset="0"/>
                    <a:cs typeface="Times New Roman" panose="02020603050405020304" pitchFamily="18" charset="0"/>
                  </a:rPr>
                  <a:t>sec 2				b.  cot 10				c. csc 35</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 </m:t>
                    </m:r>
                  </m:oMath>
                </a14:m>
                <a:r>
                  <a:rPr lang="en-US">
                    <a:effectLst/>
                    <a:latin typeface="Times New Roman" panose="02020603050405020304" pitchFamily="18" charset="0"/>
                    <a:ea typeface="Calibri" panose="020F0502020204030204" pitchFamily="34" charset="0"/>
                    <a:cs typeface="Times New Roman" panose="02020603050405020304" pitchFamily="18" charset="0"/>
                  </a:rPr>
                  <a:t>				d.  cot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1">
                  <a:lnSpc>
                    <a:spcPct val="115000"/>
                  </a:lnSpc>
                  <a:spcBef>
                    <a:spcPts val="0"/>
                  </a:spcBef>
                  <a:spcAft>
                    <a:spcPts val="0"/>
                  </a:spcAft>
                </a:pPr>
                <a:endParaRPr lang="en-US">
                  <a:latin typeface="Times New Roman" panose="02020603050405020304" pitchFamily="18" charset="0"/>
                  <a:ea typeface="Times New Roman" panose="02020603050405020304" pitchFamily="18" charset="0"/>
                  <a:cs typeface="Times New Roman" panose="02020603050405020304" pitchFamily="18" charset="0"/>
                </a:endParaRPr>
              </a:p>
              <a:p>
                <a:pPr marR="0" lvl="1">
                  <a:lnSpc>
                    <a:spcPct val="115000"/>
                  </a:lnSpc>
                  <a:spcBef>
                    <a:spcPts val="0"/>
                  </a:spcBef>
                  <a:spcAft>
                    <a:spcPts val="0"/>
                  </a:spcAft>
                </a:pPr>
                <a:endParaRPr lang="en-US">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1">
                  <a:lnSpc>
                    <a:spcPct val="115000"/>
                  </a:lnSpc>
                  <a:spcBef>
                    <a:spcPts val="0"/>
                  </a:spcBef>
                  <a:spcAft>
                    <a:spcPts val="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1">
                  <a:lnSpc>
                    <a:spcPct val="115000"/>
                  </a:lnSpc>
                  <a:spcBef>
                    <a:spcPts val="0"/>
                  </a:spcBef>
                  <a:spcAft>
                    <a:spcPts val="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a:effectLst/>
                    <a:latin typeface="Times New Roman" panose="02020603050405020304" pitchFamily="18" charset="0"/>
                    <a:ea typeface="Calibri" panose="020F0502020204030204" pitchFamily="34" charset="0"/>
                    <a:cs typeface="Times New Roman" panose="02020603050405020304" pitchFamily="18" charset="0"/>
                  </a:rPr>
                  <a:t> sin 150</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a:effectLst/>
                    <a:latin typeface="Times New Roman" panose="02020603050405020304" pitchFamily="18" charset="0"/>
                    <a:ea typeface="Times New Roman" panose="02020603050405020304" pitchFamily="18" charset="0"/>
                    <a:cs typeface="Times New Roman" panose="02020603050405020304" pitchFamily="18" charset="0"/>
                  </a:rPr>
                  <a:t>			f.  </a:t>
                </a:r>
                <a:r>
                  <a:rPr lang="en-US">
                    <a:effectLst/>
                    <a:latin typeface="Times New Roman" panose="02020603050405020304" pitchFamily="18" charset="0"/>
                    <a:ea typeface="Calibri" panose="020F0502020204030204" pitchFamily="34" charset="0"/>
                    <a:cs typeface="Times New Roman" panose="02020603050405020304" pitchFamily="18" charset="0"/>
                  </a:rPr>
                  <a:t>cos 50</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a:effectLst/>
                    <a:latin typeface="Calibri" panose="020F0502020204030204" pitchFamily="34" charset="0"/>
                    <a:ea typeface="Calibri" panose="020F0502020204030204" pitchFamily="34" charset="0"/>
                    <a:cs typeface="Times New Roman" panose="02020603050405020304" pitchFamily="18" charset="0"/>
                  </a:rPr>
                  <a:t>			g</a:t>
                </a:r>
                <a:r>
                  <a:rPr lang="en-US">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effectLst/>
                    <a:latin typeface="Times New Roman" panose="02020603050405020304" pitchFamily="18" charset="0"/>
                    <a:ea typeface="Calibri" panose="020F0502020204030204" pitchFamily="34" charset="0"/>
                    <a:cs typeface="Times New Roman" panose="02020603050405020304" pitchFamily="18" charset="0"/>
                  </a:rPr>
                  <a:t>cot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15000"/>
                  </a:lnSpc>
                  <a:spcBef>
                    <a:spcPts val="0"/>
                  </a:spcBef>
                  <a:spcAft>
                    <a:spcPts val="1000"/>
                  </a:spcAft>
                </a:pPr>
                <a:r>
                  <a:rPr lang="en-US">
                    <a:effectLst/>
                    <a:latin typeface="Times New Roman" panose="02020603050405020304" pitchFamily="18" charset="0"/>
                    <a:ea typeface="Calibri" panose="020F0502020204030204" pitchFamily="34" charset="0"/>
                    <a:cs typeface="Times New Roman" panose="02020603050405020304" pitchFamily="18" charset="0"/>
                  </a:rPr>
                  <a:t> </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9894AA4A-1DC8-4AF1-823A-11526DC08FA2}"/>
                  </a:ext>
                </a:extLst>
              </p:cNvPr>
              <p:cNvSpPr>
                <a:spLocks noRot="1" noChangeAspect="1" noMove="1" noResize="1" noEditPoints="1" noAdjustHandles="1" noChangeArrowheads="1" noChangeShapeType="1" noTextEdit="1"/>
              </p:cNvSpPr>
              <p:nvPr/>
            </p:nvSpPr>
            <p:spPr>
              <a:xfrm>
                <a:off x="906833" y="1750727"/>
                <a:ext cx="9144001" cy="4241161"/>
              </a:xfrm>
              <a:prstGeom prst="rect">
                <a:avLst/>
              </a:prstGeom>
              <a:blipFill>
                <a:blip r:embed="rId3"/>
                <a:stretch>
                  <a:fillRect l="-600" t="-287"/>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932C9014-62D0-4F1A-8DEB-793ED5C5F77B}"/>
                  </a:ext>
                </a:extLst>
              </p14:cNvPr>
              <p14:cNvContentPartPr/>
              <p14:nvPr/>
            </p14:nvContentPartPr>
            <p14:xfrm>
              <a:off x="2415600" y="2220840"/>
              <a:ext cx="7674480" cy="438120"/>
            </p14:xfrm>
          </p:contentPart>
        </mc:Choice>
        <mc:Fallback xmlns="">
          <p:pic>
            <p:nvPicPr>
              <p:cNvPr id="3" name="Ink 2">
                <a:extLst>
                  <a:ext uri="{FF2B5EF4-FFF2-40B4-BE49-F238E27FC236}">
                    <a16:creationId xmlns:a16="http://schemas.microsoft.com/office/drawing/2014/main" id="{932C9014-62D0-4F1A-8DEB-793ED5C5F77B}"/>
                  </a:ext>
                </a:extLst>
              </p:cNvPr>
              <p:cNvPicPr/>
              <p:nvPr/>
            </p:nvPicPr>
            <p:blipFill>
              <a:blip r:embed="rId5"/>
              <a:stretch>
                <a:fillRect/>
              </a:stretch>
            </p:blipFill>
            <p:spPr>
              <a:xfrm>
                <a:off x="2406240" y="2211480"/>
                <a:ext cx="7693200"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1BDAD6A0-1210-44BB-8519-A2F4AAE0E306}"/>
                  </a:ext>
                </a:extLst>
              </p14:cNvPr>
              <p14:cNvContentPartPr/>
              <p14:nvPr/>
            </p14:nvContentPartPr>
            <p14:xfrm>
              <a:off x="1323720" y="1340640"/>
              <a:ext cx="8980920" cy="4843440"/>
            </p14:xfrm>
          </p:contentPart>
        </mc:Choice>
        <mc:Fallback xmlns="">
          <p:pic>
            <p:nvPicPr>
              <p:cNvPr id="6" name="Ink 5">
                <a:extLst>
                  <a:ext uri="{FF2B5EF4-FFF2-40B4-BE49-F238E27FC236}">
                    <a16:creationId xmlns:a16="http://schemas.microsoft.com/office/drawing/2014/main" id="{1BDAD6A0-1210-44BB-8519-A2F4AAE0E306}"/>
                  </a:ext>
                </a:extLst>
              </p:cNvPr>
              <p:cNvPicPr/>
              <p:nvPr/>
            </p:nvPicPr>
            <p:blipFill>
              <a:blip r:embed="rId7"/>
              <a:stretch>
                <a:fillRect/>
              </a:stretch>
            </p:blipFill>
            <p:spPr>
              <a:xfrm>
                <a:off x="1314360" y="1331280"/>
                <a:ext cx="8999640" cy="4862160"/>
              </a:xfrm>
              <a:prstGeom prst="rect">
                <a:avLst/>
              </a:prstGeom>
            </p:spPr>
          </p:pic>
        </mc:Fallback>
      </mc:AlternateContent>
    </p:spTree>
    <p:extLst>
      <p:ext uri="{BB962C8B-B14F-4D97-AF65-F5344CB8AC3E}">
        <p14:creationId xmlns:p14="http://schemas.microsoft.com/office/powerpoint/2010/main" val="554856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pic>
        <p:nvPicPr>
          <p:cNvPr id="6" name="Picture 5">
            <a:extLst>
              <a:ext uri="{FF2B5EF4-FFF2-40B4-BE49-F238E27FC236}">
                <a16:creationId xmlns:a16="http://schemas.microsoft.com/office/drawing/2014/main" id="{D1B7401B-6B86-4916-AFC2-B6488E23FA73}"/>
              </a:ext>
            </a:extLst>
          </p:cNvPr>
          <p:cNvPicPr/>
          <p:nvPr/>
        </p:nvPicPr>
        <p:blipFill rotWithShape="1">
          <a:blip r:embed="rId3"/>
          <a:srcRect l="30128" t="18974" r="31410" b="15642"/>
          <a:stretch/>
        </p:blipFill>
        <p:spPr bwMode="auto">
          <a:xfrm>
            <a:off x="2870434" y="225287"/>
            <a:ext cx="6273566" cy="6361043"/>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52AAF9D-8065-4667-BA5D-AFFDF4305475}"/>
                  </a:ext>
                </a:extLst>
              </p14:cNvPr>
              <p14:cNvContentPartPr/>
              <p14:nvPr/>
            </p14:nvContentPartPr>
            <p14:xfrm>
              <a:off x="784080" y="1350720"/>
              <a:ext cx="11202840" cy="4875120"/>
            </p14:xfrm>
          </p:contentPart>
        </mc:Choice>
        <mc:Fallback xmlns="">
          <p:pic>
            <p:nvPicPr>
              <p:cNvPr id="2" name="Ink 1">
                <a:extLst>
                  <a:ext uri="{FF2B5EF4-FFF2-40B4-BE49-F238E27FC236}">
                    <a16:creationId xmlns:a16="http://schemas.microsoft.com/office/drawing/2014/main" id="{752AAF9D-8065-4667-BA5D-AFFDF4305475}"/>
                  </a:ext>
                </a:extLst>
              </p:cNvPr>
              <p:cNvPicPr/>
              <p:nvPr/>
            </p:nvPicPr>
            <p:blipFill>
              <a:blip r:embed="rId5"/>
              <a:stretch>
                <a:fillRect/>
              </a:stretch>
            </p:blipFill>
            <p:spPr>
              <a:xfrm>
                <a:off x="774720" y="1341360"/>
                <a:ext cx="11221560" cy="4893840"/>
              </a:xfrm>
              <a:prstGeom prst="rect">
                <a:avLst/>
              </a:prstGeom>
            </p:spPr>
          </p:pic>
        </mc:Fallback>
      </mc:AlternateContent>
    </p:spTree>
    <p:extLst>
      <p:ext uri="{BB962C8B-B14F-4D97-AF65-F5344CB8AC3E}">
        <p14:creationId xmlns:p14="http://schemas.microsoft.com/office/powerpoint/2010/main" val="2364711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normAutofit/>
          </a:bodyPr>
          <a:lstStyle/>
          <a:p>
            <a:r>
              <a:rPr lang="en-US" sz="3600">
                <a:latin typeface="Calibri"/>
                <a:cs typeface="Calibri"/>
              </a:rPr>
              <a:t>Independent Practice/Lesson Check 13-8</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3" name="Picture 2">
            <a:extLst>
              <a:ext uri="{FF2B5EF4-FFF2-40B4-BE49-F238E27FC236}">
                <a16:creationId xmlns:a16="http://schemas.microsoft.com/office/drawing/2014/main" id="{85B18EF4-DB6B-42EB-BC2D-1335E9F2C25B}"/>
              </a:ext>
            </a:extLst>
          </p:cNvPr>
          <p:cNvPicPr>
            <a:picLocks noChangeAspect="1"/>
          </p:cNvPicPr>
          <p:nvPr/>
        </p:nvPicPr>
        <p:blipFill>
          <a:blip r:embed="rId3"/>
          <a:stretch>
            <a:fillRect/>
          </a:stretch>
        </p:blipFill>
        <p:spPr>
          <a:xfrm>
            <a:off x="1194765" y="1219200"/>
            <a:ext cx="7114347" cy="5791328"/>
          </a:xfrm>
          <a:prstGeom prst="rect">
            <a:avLst/>
          </a:prstGeom>
        </p:spPr>
      </p:pic>
    </p:spTree>
    <p:extLst>
      <p:ext uri="{BB962C8B-B14F-4D97-AF65-F5344CB8AC3E}">
        <p14:creationId xmlns:p14="http://schemas.microsoft.com/office/powerpoint/2010/main" val="849315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normAutofit/>
          </a:bodyPr>
          <a:lstStyle/>
          <a:p>
            <a:r>
              <a:rPr lang="en-US" sz="3600">
                <a:latin typeface="Calibri"/>
                <a:cs typeface="Calibri"/>
              </a:rPr>
              <a:t>Independent Practice/Lesson Check 13-8</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3" name="Picture 2">
            <a:extLst>
              <a:ext uri="{FF2B5EF4-FFF2-40B4-BE49-F238E27FC236}">
                <a16:creationId xmlns:a16="http://schemas.microsoft.com/office/drawing/2014/main" id="{85B18EF4-DB6B-42EB-BC2D-1335E9F2C25B}"/>
              </a:ext>
            </a:extLst>
          </p:cNvPr>
          <p:cNvPicPr>
            <a:picLocks noChangeAspect="1"/>
          </p:cNvPicPr>
          <p:nvPr/>
        </p:nvPicPr>
        <p:blipFill>
          <a:blip r:embed="rId3"/>
          <a:stretch>
            <a:fillRect/>
          </a:stretch>
        </p:blipFill>
        <p:spPr>
          <a:xfrm>
            <a:off x="1194765" y="1219200"/>
            <a:ext cx="7114347" cy="5791328"/>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95FF70E-9703-464E-8960-6031D94EC5BB}"/>
                  </a:ext>
                </a:extLst>
              </p14:cNvPr>
              <p14:cNvContentPartPr/>
              <p14:nvPr/>
            </p14:nvContentPartPr>
            <p14:xfrm>
              <a:off x="1376280" y="2341800"/>
              <a:ext cx="6443280" cy="4440240"/>
            </p14:xfrm>
          </p:contentPart>
        </mc:Choice>
        <mc:Fallback xmlns="">
          <p:pic>
            <p:nvPicPr>
              <p:cNvPr id="4" name="Ink 3">
                <a:extLst>
                  <a:ext uri="{FF2B5EF4-FFF2-40B4-BE49-F238E27FC236}">
                    <a16:creationId xmlns:a16="http://schemas.microsoft.com/office/drawing/2014/main" id="{B95FF70E-9703-464E-8960-6031D94EC5BB}"/>
                  </a:ext>
                </a:extLst>
              </p:cNvPr>
              <p:cNvPicPr/>
              <p:nvPr/>
            </p:nvPicPr>
            <p:blipFill>
              <a:blip r:embed="rId5"/>
              <a:stretch>
                <a:fillRect/>
              </a:stretch>
            </p:blipFill>
            <p:spPr>
              <a:xfrm>
                <a:off x="1366920" y="2332440"/>
                <a:ext cx="6462000" cy="4458960"/>
              </a:xfrm>
              <a:prstGeom prst="rect">
                <a:avLst/>
              </a:prstGeom>
            </p:spPr>
          </p:pic>
        </mc:Fallback>
      </mc:AlternateContent>
    </p:spTree>
    <p:extLst>
      <p:ext uri="{BB962C8B-B14F-4D97-AF65-F5344CB8AC3E}">
        <p14:creationId xmlns:p14="http://schemas.microsoft.com/office/powerpoint/2010/main" val="3200594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52620"/>
          </a:xfrm>
        </p:spPr>
        <p:txBody>
          <a:bodyPr>
            <a:normAutofit fontScale="90000"/>
          </a:bodyPr>
          <a:lstStyle/>
          <a:p>
            <a:r>
              <a:rPr lang="en-US" sz="4000"/>
              <a:t>14-1 Trigonometric Identities</a:t>
            </a:r>
            <a:br>
              <a:rPr lang="en-US" sz="3600"/>
            </a:br>
            <a:br>
              <a:rPr lang="en-US" sz="3600"/>
            </a:br>
            <a:r>
              <a:rPr lang="en-US" sz="3600"/>
              <a:t>     Standards                                 Objectives</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7" name="Content Placeholder 4">
            <a:extLst>
              <a:ext uri="{FF2B5EF4-FFF2-40B4-BE49-F238E27FC236}">
                <a16:creationId xmlns:a16="http://schemas.microsoft.com/office/drawing/2014/main" id="{F8B571CE-0DEE-4036-80A7-8E1B97756F42}"/>
              </a:ext>
            </a:extLst>
          </p:cNvPr>
          <p:cNvSpPr txBox="1">
            <a:spLocks/>
          </p:cNvSpPr>
          <p:nvPr/>
        </p:nvSpPr>
        <p:spPr>
          <a:xfrm>
            <a:off x="779872" y="2097252"/>
            <a:ext cx="4396341" cy="3455410"/>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b="1"/>
              <a:t>A2.F.TF.B.3</a:t>
            </a:r>
            <a:r>
              <a:rPr lang="en-US"/>
              <a:t> Know and use trigonometric identities to find values of trig functions. </a:t>
            </a:r>
            <a:r>
              <a:rPr lang="en-US" b="1"/>
              <a:t>a.</a:t>
            </a:r>
            <a:r>
              <a:rPr lang="en-US"/>
              <a:t> Given a point on a circle centered at the origin, recognize and use the right triangle ratio definitions of sin θ, cos θ, and tan θ to evaluate the trigonometric functions. </a:t>
            </a:r>
            <a:r>
              <a:rPr lang="en-US" b="1"/>
              <a:t>b.</a:t>
            </a:r>
            <a:r>
              <a:rPr lang="en-US"/>
              <a:t> Given the quadrant of the angle, use the identity sin</a:t>
            </a:r>
            <a:r>
              <a:rPr lang="en-US" baseline="30000"/>
              <a:t>2</a:t>
            </a:r>
            <a:r>
              <a:rPr lang="en-US"/>
              <a:t> θ + cos</a:t>
            </a:r>
            <a:r>
              <a:rPr lang="en-US" baseline="30000"/>
              <a:t>2</a:t>
            </a:r>
            <a:r>
              <a:rPr lang="en-US"/>
              <a:t> θ = 1 to find sin θ given cos θ, or vice versa.</a:t>
            </a:r>
          </a:p>
          <a:p>
            <a:endParaRPr lang="en-US" sz="1100"/>
          </a:p>
        </p:txBody>
      </p:sp>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5918826" y="2097250"/>
            <a:ext cx="4954617" cy="4308031"/>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lvl="0"/>
            <a:r>
              <a:rPr lang="en-US" b="1"/>
              <a:t>SWBAT, </a:t>
            </a:r>
            <a:r>
              <a:rPr lang="en-US"/>
              <a:t>given the quadrant of θ, know and use the identity sin</a:t>
            </a:r>
            <a:r>
              <a:rPr lang="en-US" baseline="30000"/>
              <a:t>2</a:t>
            </a:r>
            <a:r>
              <a:rPr lang="en-US"/>
              <a:t>θ +cos</a:t>
            </a:r>
            <a:r>
              <a:rPr lang="en-US" baseline="30000"/>
              <a:t>2</a:t>
            </a:r>
            <a:r>
              <a:rPr lang="en-US"/>
              <a:t>θ=1 </a:t>
            </a:r>
            <a:r>
              <a:rPr lang="en-US" b="1"/>
              <a:t>IOT</a:t>
            </a:r>
            <a:r>
              <a:rPr lang="en-US"/>
              <a:t> find sin θ given cos θ, or vice versa.</a:t>
            </a:r>
          </a:p>
        </p:txBody>
      </p:sp>
    </p:spTree>
    <p:extLst>
      <p:ext uri="{BB962C8B-B14F-4D97-AF65-F5344CB8AC3E}">
        <p14:creationId xmlns:p14="http://schemas.microsoft.com/office/powerpoint/2010/main" val="182458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56117506-5EA2-48E1-9422-2825F64CFB2C}"/>
              </a:ext>
            </a:extLst>
          </p:cNvPr>
          <p:cNvSpPr>
            <a:spLocks noGrp="1"/>
          </p:cNvSpPr>
          <p:nvPr>
            <p:ph type="title"/>
          </p:nvPr>
        </p:nvSpPr>
        <p:spPr>
          <a:xfrm>
            <a:off x="646111" y="452718"/>
            <a:ext cx="9404723" cy="854217"/>
          </a:xfrm>
        </p:spPr>
        <p:txBody>
          <a:bodyPr/>
          <a:lstStyle/>
          <a:p>
            <a:r>
              <a:rPr lang="en-US"/>
              <a:t>Weekly Overview       </a:t>
            </a:r>
          </a:p>
        </p:txBody>
      </p:sp>
      <p:sp>
        <p:nvSpPr>
          <p:cNvPr id="18" name="Content Placeholder 4">
            <a:extLst>
              <a:ext uri="{FF2B5EF4-FFF2-40B4-BE49-F238E27FC236}">
                <a16:creationId xmlns:a16="http://schemas.microsoft.com/office/drawing/2014/main" id="{AE35A3E0-D326-4D09-B6D1-BE4C8E2D1CB6}"/>
              </a:ext>
            </a:extLst>
          </p:cNvPr>
          <p:cNvSpPr txBox="1">
            <a:spLocks/>
          </p:cNvSpPr>
          <p:nvPr/>
        </p:nvSpPr>
        <p:spPr>
          <a:xfrm>
            <a:off x="3613659" y="1972498"/>
            <a:ext cx="2588358" cy="3566911"/>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Activities</a:t>
            </a:r>
          </a:p>
          <a:p>
            <a:pPr lvl="1">
              <a:buFont typeface="Arial" panose="020B0604020202020204" pitchFamily="34" charset="0"/>
              <a:buChar char="•"/>
            </a:pPr>
            <a:r>
              <a:rPr lang="en-US"/>
              <a:t>Bell Work</a:t>
            </a:r>
          </a:p>
          <a:p>
            <a:pPr lvl="1">
              <a:buFont typeface="Arial" panose="020B0604020202020204" pitchFamily="34" charset="0"/>
              <a:buChar char="•"/>
            </a:pPr>
            <a:r>
              <a:rPr lang="en-US"/>
              <a:t>Notes</a:t>
            </a:r>
          </a:p>
          <a:p>
            <a:pPr lvl="1">
              <a:buFont typeface="Arial" panose="020B0604020202020204" pitchFamily="34" charset="0"/>
              <a:buChar char="•"/>
            </a:pPr>
            <a:r>
              <a:rPr lang="en-US"/>
              <a:t>Real World Applications</a:t>
            </a:r>
          </a:p>
        </p:txBody>
      </p:sp>
      <p:sp>
        <p:nvSpPr>
          <p:cNvPr id="19" name="Content Placeholder 4">
            <a:extLst>
              <a:ext uri="{FF2B5EF4-FFF2-40B4-BE49-F238E27FC236}">
                <a16:creationId xmlns:a16="http://schemas.microsoft.com/office/drawing/2014/main" id="{4CC2DD56-6C10-457D-81BA-256BFB1444E0}"/>
              </a:ext>
            </a:extLst>
          </p:cNvPr>
          <p:cNvSpPr txBox="1">
            <a:spLocks/>
          </p:cNvSpPr>
          <p:nvPr/>
        </p:nvSpPr>
        <p:spPr>
          <a:xfrm>
            <a:off x="885888" y="1972498"/>
            <a:ext cx="2588358" cy="3778945"/>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Lessons</a:t>
            </a:r>
          </a:p>
          <a:p>
            <a:pPr lvl="1">
              <a:buFont typeface="Arial" panose="020B0604020202020204" pitchFamily="34" charset="0"/>
              <a:buChar char="•"/>
            </a:pPr>
            <a:r>
              <a:rPr lang="en-US"/>
              <a:t>13-3 Radian Measure</a:t>
            </a:r>
          </a:p>
          <a:p>
            <a:pPr lvl="1">
              <a:buFont typeface="Arial" panose="020B0604020202020204" pitchFamily="34" charset="0"/>
              <a:buChar char="•"/>
            </a:pPr>
            <a:r>
              <a:rPr lang="en-US"/>
              <a:t>13-8 Trigonometric Functions</a:t>
            </a:r>
          </a:p>
        </p:txBody>
      </p:sp>
      <p:sp>
        <p:nvSpPr>
          <p:cNvPr id="20" name="Content Placeholder 4">
            <a:extLst>
              <a:ext uri="{FF2B5EF4-FFF2-40B4-BE49-F238E27FC236}">
                <a16:creationId xmlns:a16="http://schemas.microsoft.com/office/drawing/2014/main" id="{D1EB6C91-6FDE-4F8D-B64D-9A1EFDFB8D1D}"/>
              </a:ext>
            </a:extLst>
          </p:cNvPr>
          <p:cNvSpPr txBox="1">
            <a:spLocks/>
          </p:cNvSpPr>
          <p:nvPr/>
        </p:nvSpPr>
        <p:spPr>
          <a:xfrm>
            <a:off x="6639088" y="1972497"/>
            <a:ext cx="2902478" cy="3566911"/>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Assignments</a:t>
            </a:r>
          </a:p>
          <a:p>
            <a:pPr lvl="1">
              <a:buFont typeface="Arial" panose="020B0604020202020204" pitchFamily="34" charset="0"/>
              <a:buChar char="•"/>
            </a:pPr>
            <a:r>
              <a:rPr lang="en-US"/>
              <a:t>Complete &amp; Submit Bell work</a:t>
            </a:r>
          </a:p>
          <a:p>
            <a:pPr lvl="1">
              <a:buFont typeface="Arial" panose="020B0604020202020204" pitchFamily="34" charset="0"/>
              <a:buChar char="•"/>
            </a:pPr>
            <a:r>
              <a:rPr lang="en-US"/>
              <a:t>Complete &amp; Submit Delta Math</a:t>
            </a:r>
          </a:p>
          <a:p>
            <a:pPr lvl="1">
              <a:buFont typeface="Arial" panose="020B0604020202020204" pitchFamily="34" charset="0"/>
              <a:buChar char="•"/>
            </a:pPr>
            <a:r>
              <a:rPr lang="en-US"/>
              <a:t>Complete &amp; Submit Enrichment</a:t>
            </a:r>
          </a:p>
          <a:p>
            <a:pPr lvl="1">
              <a:buFont typeface="Arial" panose="020B0604020202020204" pitchFamily="34" charset="0"/>
              <a:buChar char="•"/>
            </a:pPr>
            <a:r>
              <a:rPr lang="en-US"/>
              <a:t>Complete Practice Problems</a:t>
            </a:r>
          </a:p>
          <a:p>
            <a:pPr marL="0" indent="0">
              <a:buFont typeface="Wingdings 3" charset="2"/>
              <a:buNone/>
            </a:pPr>
            <a:endParaRPr lang="en-US"/>
          </a:p>
        </p:txBody>
      </p:sp>
      <p:pic>
        <p:nvPicPr>
          <p:cNvPr id="21" name="Picture 20" descr="C:\Users\cartertn2\AppData\Local\Microsoft\Windows\INetCache\Content.MSO\C30EDC4.tmp">
            <a:extLst>
              <a:ext uri="{FF2B5EF4-FFF2-40B4-BE49-F238E27FC236}">
                <a16:creationId xmlns:a16="http://schemas.microsoft.com/office/drawing/2014/main" id="{FCC800BC-D629-4B59-B43C-6DC9B9884BA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27446" y="0"/>
            <a:ext cx="1241771" cy="1223341"/>
          </a:xfrm>
          <a:prstGeom prst="rect">
            <a:avLst/>
          </a:prstGeom>
          <a:noFill/>
          <a:ln>
            <a:noFill/>
          </a:ln>
        </p:spPr>
      </p:pic>
    </p:spTree>
    <p:extLst>
      <p:ext uri="{BB962C8B-B14F-4D97-AF65-F5344CB8AC3E}">
        <p14:creationId xmlns:p14="http://schemas.microsoft.com/office/powerpoint/2010/main" val="3397078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94020"/>
          </a:xfrm>
        </p:spPr>
        <p:txBody>
          <a:bodyPr>
            <a:normAutofit fontScale="90000"/>
          </a:bodyPr>
          <a:lstStyle/>
          <a:p>
            <a:r>
              <a:rPr lang="en-US"/>
              <a:t> </a:t>
            </a:r>
            <a:r>
              <a:rPr lang="en-US" sz="3600"/>
              <a:t>14-1 Trigonometric Identities</a:t>
            </a:r>
            <a:br>
              <a:rPr lang="en-US" sz="3600"/>
            </a:br>
            <a:br>
              <a:rPr lang="en-US" sz="3600"/>
            </a:br>
            <a:r>
              <a:rPr lang="en-US" sz="3600"/>
              <a:t>      Objective</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1070753" y="2459058"/>
            <a:ext cx="10710429" cy="237807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lvl="0"/>
            <a:r>
              <a:rPr lang="en-US" b="1"/>
              <a:t>SWBAT, </a:t>
            </a:r>
            <a:r>
              <a:rPr lang="en-US"/>
              <a:t>given the </a:t>
            </a:r>
            <a:r>
              <a:rPr lang="en-US">
                <a:highlight>
                  <a:srgbClr val="FFFF00"/>
                </a:highlight>
              </a:rPr>
              <a:t>quadrant </a:t>
            </a:r>
            <a:r>
              <a:rPr lang="en-US"/>
              <a:t>of θ, know and use the </a:t>
            </a:r>
            <a:r>
              <a:rPr lang="en-US">
                <a:highlight>
                  <a:srgbClr val="00FF00"/>
                </a:highlight>
              </a:rPr>
              <a:t>identity</a:t>
            </a:r>
            <a:r>
              <a:rPr lang="en-US"/>
              <a:t> sin</a:t>
            </a:r>
            <a:r>
              <a:rPr lang="en-US" baseline="30000"/>
              <a:t>2</a:t>
            </a:r>
            <a:r>
              <a:rPr lang="en-US"/>
              <a:t>θ +cos</a:t>
            </a:r>
            <a:r>
              <a:rPr lang="en-US" baseline="30000"/>
              <a:t>2</a:t>
            </a:r>
            <a:r>
              <a:rPr lang="en-US"/>
              <a:t>θ=1 </a:t>
            </a:r>
            <a:r>
              <a:rPr lang="en-US" b="1"/>
              <a:t>IOT</a:t>
            </a:r>
            <a:r>
              <a:rPr lang="en-US"/>
              <a:t> find sin θ given cos θ, or vice versa.</a:t>
            </a:r>
          </a:p>
          <a:p>
            <a:endParaRPr lang="en-US"/>
          </a:p>
        </p:txBody>
      </p:sp>
      <p:pic>
        <p:nvPicPr>
          <p:cNvPr id="1026" name="Picture 2" descr="Clientmoji">
            <a:extLst>
              <a:ext uri="{FF2B5EF4-FFF2-40B4-BE49-F238E27FC236}">
                <a16:creationId xmlns:a16="http://schemas.microsoft.com/office/drawing/2014/main" id="{9D2AF58F-7144-43EC-A4E4-BCC8E1F46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60" y="4831080"/>
            <a:ext cx="1780735" cy="178073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DB916BA0-95E2-4379-9287-6B45B63B5A8C}"/>
              </a:ext>
            </a:extLst>
          </p:cNvPr>
          <p:cNvCxnSpPr>
            <a:cxnSpLocks/>
          </p:cNvCxnSpPr>
          <p:nvPr/>
        </p:nvCxnSpPr>
        <p:spPr>
          <a:xfrm flipV="1">
            <a:off x="3246783" y="2868680"/>
            <a:ext cx="384313" cy="661059"/>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DF0835BD-B9B6-44B7-97F5-41972A4406C2}"/>
              </a:ext>
            </a:extLst>
          </p:cNvPr>
          <p:cNvSpPr txBox="1"/>
          <p:nvPr/>
        </p:nvSpPr>
        <p:spPr>
          <a:xfrm flipH="1">
            <a:off x="1587014" y="3710876"/>
            <a:ext cx="3917641" cy="646331"/>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FFFF00"/>
                </a:highlight>
              </a:rPr>
              <a:t>One of 4 sections on the coordinate plane.</a:t>
            </a:r>
          </a:p>
        </p:txBody>
      </p:sp>
      <p:sp>
        <p:nvSpPr>
          <p:cNvPr id="20" name="TextBox 19">
            <a:extLst>
              <a:ext uri="{FF2B5EF4-FFF2-40B4-BE49-F238E27FC236}">
                <a16:creationId xmlns:a16="http://schemas.microsoft.com/office/drawing/2014/main" id="{8E25A73D-D4ED-4C18-A4F4-2E504CB844C6}"/>
              </a:ext>
            </a:extLst>
          </p:cNvPr>
          <p:cNvSpPr txBox="1"/>
          <p:nvPr/>
        </p:nvSpPr>
        <p:spPr>
          <a:xfrm>
            <a:off x="6527627" y="3529739"/>
            <a:ext cx="2894669" cy="369332"/>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00FF00"/>
                </a:highlight>
              </a:rPr>
              <a:t>property</a:t>
            </a:r>
          </a:p>
        </p:txBody>
      </p:sp>
      <p:cxnSp>
        <p:nvCxnSpPr>
          <p:cNvPr id="24" name="Straight Arrow Connector 23">
            <a:extLst>
              <a:ext uri="{FF2B5EF4-FFF2-40B4-BE49-F238E27FC236}">
                <a16:creationId xmlns:a16="http://schemas.microsoft.com/office/drawing/2014/main" id="{C0F79343-801D-4DF9-9AD8-62B37D07DDA4}"/>
              </a:ext>
            </a:extLst>
          </p:cNvPr>
          <p:cNvCxnSpPr>
            <a:cxnSpLocks/>
          </p:cNvCxnSpPr>
          <p:nvPr/>
        </p:nvCxnSpPr>
        <p:spPr>
          <a:xfrm flipH="1" flipV="1">
            <a:off x="6785113" y="2868679"/>
            <a:ext cx="1179444" cy="56032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85662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sz="3600"/>
              <a:t>14-1 Trigonometric Functions</a:t>
            </a:r>
            <a:endParaRPr lang="en-US" sz="36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816388" y="11361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Key Concepts</a:t>
            </a:r>
          </a:p>
        </p:txBody>
      </p:sp>
      <p:pic>
        <p:nvPicPr>
          <p:cNvPr id="3" name="Picture 2">
            <a:extLst>
              <a:ext uri="{FF2B5EF4-FFF2-40B4-BE49-F238E27FC236}">
                <a16:creationId xmlns:a16="http://schemas.microsoft.com/office/drawing/2014/main" id="{C8A99B5F-56C2-48F9-8630-C743A20A9974}"/>
              </a:ext>
            </a:extLst>
          </p:cNvPr>
          <p:cNvPicPr>
            <a:picLocks noChangeAspect="1"/>
          </p:cNvPicPr>
          <p:nvPr/>
        </p:nvPicPr>
        <p:blipFill>
          <a:blip r:embed="rId3"/>
          <a:stretch>
            <a:fillRect/>
          </a:stretch>
        </p:blipFill>
        <p:spPr>
          <a:xfrm>
            <a:off x="980867" y="1628775"/>
            <a:ext cx="8308907" cy="2612951"/>
          </a:xfrm>
          <a:prstGeom prst="rect">
            <a:avLst/>
          </a:prstGeom>
        </p:spPr>
      </p:pic>
      <p:pic>
        <p:nvPicPr>
          <p:cNvPr id="6" name="Picture 5">
            <a:extLst>
              <a:ext uri="{FF2B5EF4-FFF2-40B4-BE49-F238E27FC236}">
                <a16:creationId xmlns:a16="http://schemas.microsoft.com/office/drawing/2014/main" id="{D9C40584-4972-4985-93C5-2C022277D2C8}"/>
              </a:ext>
            </a:extLst>
          </p:cNvPr>
          <p:cNvPicPr>
            <a:picLocks noChangeAspect="1"/>
          </p:cNvPicPr>
          <p:nvPr/>
        </p:nvPicPr>
        <p:blipFill>
          <a:blip r:embed="rId4"/>
          <a:stretch>
            <a:fillRect/>
          </a:stretch>
        </p:blipFill>
        <p:spPr>
          <a:xfrm>
            <a:off x="1086262" y="4577969"/>
            <a:ext cx="8110923" cy="1305996"/>
          </a:xfrm>
          <a:prstGeom prst="rect">
            <a:avLst/>
          </a:prstGeom>
        </p:spPr>
      </p:pic>
      <p:sp>
        <p:nvSpPr>
          <p:cNvPr id="7" name="Footer Placeholder 6">
            <a:extLst>
              <a:ext uri="{FF2B5EF4-FFF2-40B4-BE49-F238E27FC236}">
                <a16:creationId xmlns:a16="http://schemas.microsoft.com/office/drawing/2014/main" id="{FC144088-6D9D-4A78-8353-0F9B34A57C74}"/>
              </a:ext>
            </a:extLst>
          </p:cNvPr>
          <p:cNvSpPr>
            <a:spLocks noGrp="1"/>
          </p:cNvSpPr>
          <p:nvPr>
            <p:ph type="ftr" sz="quarter" idx="11"/>
          </p:nvPr>
        </p:nvSpPr>
        <p:spPr/>
        <p:txBody>
          <a:bodyPr/>
          <a:lstStyle/>
          <a:p>
            <a:r>
              <a:rPr lang="en-US"/>
              <a:t>SWBAT, given the quadrant of θ, know and use the identity sin2θ +cos2θ=1 IOT find sin θ given cos θ, or vice </a:t>
            </a:r>
          </a:p>
        </p:txBody>
      </p:sp>
    </p:spTree>
    <p:extLst>
      <p:ext uri="{BB962C8B-B14F-4D97-AF65-F5344CB8AC3E}">
        <p14:creationId xmlns:p14="http://schemas.microsoft.com/office/powerpoint/2010/main" val="2551865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latin typeface="Calibri"/>
                <a:cs typeface="Calibri"/>
              </a:rPr>
              <a:t>Lesson 14-1 Notes</a:t>
            </a:r>
            <a:r>
              <a:rPr lang="en-US" sz="4000">
                <a:latin typeface="Calibri"/>
                <a:cs typeface="Calibri"/>
              </a:rPr>
              <a:t> </a:t>
            </a: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244" name="TextBox 243">
            <a:extLst>
              <a:ext uri="{FF2B5EF4-FFF2-40B4-BE49-F238E27FC236}">
                <a16:creationId xmlns:a16="http://schemas.microsoft.com/office/drawing/2014/main" id="{9993EFF6-6150-4168-BA9C-EA671BCBF5C1}"/>
              </a:ext>
            </a:extLst>
          </p:cNvPr>
          <p:cNvSpPr txBox="1"/>
          <p:nvPr/>
        </p:nvSpPr>
        <p:spPr>
          <a:xfrm>
            <a:off x="769566" y="116124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94EFF07-3510-4BF7-AE49-09E33092DADB}"/>
                  </a:ext>
                </a:extLst>
              </p:cNvPr>
              <p:cNvSpPr/>
              <p:nvPr/>
            </p:nvSpPr>
            <p:spPr>
              <a:xfrm>
                <a:off x="1086677" y="1750727"/>
                <a:ext cx="10389705" cy="1689309"/>
              </a:xfrm>
              <a:prstGeom prst="rect">
                <a:avLst/>
              </a:prstGeom>
            </p:spPr>
            <p:txBody>
              <a:bodyPr wrap="square">
                <a:spAutoFit/>
              </a:bodyPr>
              <a:lstStyle/>
              <a:p>
                <a:pPr marL="342900" marR="0" lvl="0" indent="-342900">
                  <a:lnSpc>
                    <a:spcPct val="115000"/>
                  </a:lnSpc>
                  <a:spcBef>
                    <a:spcPts val="2950"/>
                  </a:spcBef>
                  <a:spcAft>
                    <a:spcPts val="1000"/>
                  </a:spcAft>
                  <a:buFont typeface="+mj-lt"/>
                  <a:buAutoNum type="arabicPeriod"/>
                  <a:tabLst>
                    <a:tab pos="1493520" algn="l"/>
                    <a:tab pos="2901950" algn="l"/>
                    <a:tab pos="4312920" algn="l"/>
                  </a:tabLs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Verify the identity.                                                                                                                                            a.   </a:t>
                </a:r>
                <a14:m>
                  <m:oMath xmlns:m="http://schemas.openxmlformats.org/officeDocument/2006/math">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a:solidFill>
                              <a:srgbClr val="000000"/>
                            </a:solidFill>
                            <a:latin typeface="Cambria Math" panose="02040503050406030204" pitchFamily="18" charset="0"/>
                            <a:ea typeface="Calibri" panose="020F0502020204030204" pitchFamily="34" charset="0"/>
                            <a:cs typeface="Times New Roman" panose="02020603050405020304" pitchFamily="18" charset="0"/>
                          </a:rPr>
                          <m:t>sin</m:t>
                        </m:r>
                      </m:fName>
                      <m:e>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𝜃</m:t>
                        </m:r>
                      </m:e>
                    </m:func>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a:solidFill>
                              <a:srgbClr val="000000"/>
                            </a:solidFill>
                            <a:latin typeface="Cambria Math" panose="02040503050406030204" pitchFamily="18" charset="0"/>
                            <a:ea typeface="Calibri" panose="020F0502020204030204" pitchFamily="34" charset="0"/>
                            <a:cs typeface="Times New Roman" panose="02020603050405020304" pitchFamily="18" charset="0"/>
                          </a:rPr>
                          <m:t>sec</m:t>
                        </m:r>
                      </m:fName>
                      <m:e>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𝜃</m:t>
                        </m:r>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a:solidFill>
                                  <a:srgbClr val="000000"/>
                                </a:solidFill>
                                <a:latin typeface="Cambria Math" panose="02040503050406030204" pitchFamily="18" charset="0"/>
                                <a:ea typeface="Calibri" panose="020F0502020204030204" pitchFamily="34" charset="0"/>
                                <a:cs typeface="Times New Roman" panose="02020603050405020304" pitchFamily="18" charset="0"/>
                              </a:rPr>
                              <m:t>tan</m:t>
                            </m:r>
                          </m:fName>
                          <m:e>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𝜃</m:t>
                            </m:r>
                          </m:e>
                        </m:func>
                      </m:e>
                    </m:func>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   </a:t>
                </a:r>
                <a14:m>
                  <m:oMath xmlns:m="http://schemas.openxmlformats.org/officeDocument/2006/math">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csc</m:t>
                            </m:r>
                          </m:fName>
                          <m:e>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𝜃</m:t>
                            </m:r>
                          </m:e>
                        </m:func>
                      </m:num>
                      <m:den>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sec</m:t>
                            </m:r>
                          </m:fName>
                          <m:e>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𝜃</m:t>
                            </m:r>
                          </m:e>
                        </m:func>
                      </m:den>
                    </m:f>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cot</m:t>
                        </m:r>
                      </m:fName>
                      <m:e>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𝜃</m:t>
                        </m:r>
                      </m:e>
                    </m:func>
                  </m:oMath>
                </a14:m>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950"/>
                  </a:spcBef>
                  <a:spcAft>
                    <a:spcPts val="1000"/>
                  </a:spcAft>
                  <a:tabLst>
                    <a:tab pos="1493520" algn="l"/>
                    <a:tab pos="2901950" algn="l"/>
                    <a:tab pos="4312920" algn="l"/>
                  </a:tabLst>
                </a:pPr>
                <a:r>
                  <a:rPr lang="en-US">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894EFF07-3510-4BF7-AE49-09E33092DADB}"/>
                  </a:ext>
                </a:extLst>
              </p:cNvPr>
              <p:cNvSpPr>
                <a:spLocks noRot="1" noChangeAspect="1" noMove="1" noResize="1" noEditPoints="1" noAdjustHandles="1" noChangeArrowheads="1" noChangeShapeType="1" noTextEdit="1"/>
              </p:cNvSpPr>
              <p:nvPr/>
            </p:nvSpPr>
            <p:spPr>
              <a:xfrm>
                <a:off x="1086677" y="1750727"/>
                <a:ext cx="10389705" cy="1689309"/>
              </a:xfrm>
              <a:prstGeom prst="rect">
                <a:avLst/>
              </a:prstGeom>
              <a:blipFill>
                <a:blip r:embed="rId3"/>
                <a:stretch>
                  <a:fillRect l="-352" t="-72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4BD0AE11-36FF-466B-A897-D43068354A57}"/>
              </a:ext>
            </a:extLst>
          </p:cNvPr>
          <p:cNvSpPr>
            <a:spLocks noGrp="1"/>
          </p:cNvSpPr>
          <p:nvPr>
            <p:ph type="ftr" sz="quarter" idx="11"/>
          </p:nvPr>
        </p:nvSpPr>
        <p:spPr/>
        <p:txBody>
          <a:bodyPr/>
          <a:lstStyle/>
          <a:p>
            <a:r>
              <a:rPr lang="en-US"/>
              <a:t>SWBAT, given the quadrant of θ, know and use the identity sin2θ +cos2θ=1 IOT find sin θ given cos θ, or vice </a:t>
            </a:r>
          </a:p>
        </p:txBody>
      </p:sp>
    </p:spTree>
    <p:extLst>
      <p:ext uri="{BB962C8B-B14F-4D97-AF65-F5344CB8AC3E}">
        <p14:creationId xmlns:p14="http://schemas.microsoft.com/office/powerpoint/2010/main" val="2137533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latin typeface="Calibri"/>
                <a:cs typeface="Calibri"/>
              </a:rPr>
              <a:t>Lesson 14-1 Notes</a:t>
            </a:r>
            <a:r>
              <a:rPr lang="en-US" sz="4000">
                <a:latin typeface="Calibri"/>
                <a:cs typeface="Calibri"/>
              </a:rPr>
              <a:t> </a:t>
            </a: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244" name="TextBox 243">
            <a:extLst>
              <a:ext uri="{FF2B5EF4-FFF2-40B4-BE49-F238E27FC236}">
                <a16:creationId xmlns:a16="http://schemas.microsoft.com/office/drawing/2014/main" id="{9993EFF6-6150-4168-BA9C-EA671BCBF5C1}"/>
              </a:ext>
            </a:extLst>
          </p:cNvPr>
          <p:cNvSpPr txBox="1"/>
          <p:nvPr/>
        </p:nvSpPr>
        <p:spPr>
          <a:xfrm>
            <a:off x="769566" y="116124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Examples</a:t>
            </a:r>
          </a:p>
        </p:txBody>
      </p:sp>
      <p:sp>
        <p:nvSpPr>
          <p:cNvPr id="3" name="Rectangle 2">
            <a:extLst>
              <a:ext uri="{FF2B5EF4-FFF2-40B4-BE49-F238E27FC236}">
                <a16:creationId xmlns:a16="http://schemas.microsoft.com/office/drawing/2014/main" id="{BA50E95A-9BF7-47C3-B289-E63BD6CD62C4}"/>
              </a:ext>
            </a:extLst>
          </p:cNvPr>
          <p:cNvSpPr/>
          <p:nvPr/>
        </p:nvSpPr>
        <p:spPr>
          <a:xfrm>
            <a:off x="1158621" y="1750727"/>
            <a:ext cx="2249462" cy="369332"/>
          </a:xfrm>
          <a:prstGeom prst="rect">
            <a:avLst/>
          </a:prstGeom>
        </p:spPr>
        <p:txBody>
          <a:bodyPr wrap="none">
            <a:spAutoFit/>
          </a:bodyPr>
          <a:lstStyle/>
          <a:p>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Verify the identity. </a:t>
            </a:r>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A968EA5-C9E4-4957-8907-D79DADF0AC90}"/>
                  </a:ext>
                </a:extLst>
              </p:cNvPr>
              <p:cNvSpPr/>
              <p:nvPr/>
            </p:nvSpPr>
            <p:spPr>
              <a:xfrm>
                <a:off x="1158621" y="2239106"/>
                <a:ext cx="10021448" cy="390300"/>
              </a:xfrm>
              <a:prstGeom prst="rect">
                <a:avLst/>
              </a:prstGeom>
            </p:spPr>
            <p:txBody>
              <a:bodyPr wrap="square">
                <a:spAutoFit/>
              </a:bodyPr>
              <a:lstStyle/>
              <a:p>
                <a:pPr marR="0" lvl="0">
                  <a:lnSpc>
                    <a:spcPct val="115000"/>
                  </a:lnSpc>
                  <a:spcBef>
                    <a:spcPts val="2950"/>
                  </a:spcBef>
                  <a:spcAft>
                    <a:spcPts val="1000"/>
                  </a:spcAft>
                  <a:tabLst>
                    <a:tab pos="1493520" algn="l"/>
                    <a:tab pos="2901950" algn="l"/>
                    <a:tab pos="4312920" algn="l"/>
                  </a:tabLs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𝑡𝑎𝑛</m:t>
                        </m:r>
                      </m:e>
                      <m:sup>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𝜃</m:t>
                    </m:r>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𝑠𝑒𝑐</m:t>
                        </m:r>
                      </m:e>
                      <m:sup>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𝜃</m:t>
                    </m:r>
                  </m:oMath>
                </a14:m>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𝑡𝑎𝑛</m:t>
                        </m:r>
                      </m:e>
                      <m:sup>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𝜃</m:t>
                    </m:r>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𝑠𝑖𝑛</m:t>
                        </m:r>
                      </m:e>
                      <m:sup>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𝜃</m:t>
                    </m:r>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𝑡𝑎𝑛</m:t>
                        </m:r>
                      </m:e>
                      <m:sup>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𝜃</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𝑠𝑖𝑛</m:t>
                        </m:r>
                      </m:e>
                      <m:sup>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𝜃</m:t>
                    </m:r>
                  </m:oMath>
                </a14:m>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EA968EA5-C9E4-4957-8907-D79DADF0AC90}"/>
                  </a:ext>
                </a:extLst>
              </p:cNvPr>
              <p:cNvSpPr>
                <a:spLocks noRot="1" noChangeAspect="1" noMove="1" noResize="1" noEditPoints="1" noAdjustHandles="1" noChangeArrowheads="1" noChangeShapeType="1" noTextEdit="1"/>
              </p:cNvSpPr>
              <p:nvPr/>
            </p:nvSpPr>
            <p:spPr>
              <a:xfrm>
                <a:off x="1158621" y="2239106"/>
                <a:ext cx="10021448" cy="390300"/>
              </a:xfrm>
              <a:prstGeom prst="rect">
                <a:avLst/>
              </a:prstGeom>
              <a:blipFill>
                <a:blip r:embed="rId3"/>
                <a:stretch>
                  <a:fillRect l="-487" t="-3125" b="-23438"/>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10CDC62E-7CB8-452C-BBAE-B9FD0DD8CBFB}"/>
              </a:ext>
            </a:extLst>
          </p:cNvPr>
          <p:cNvSpPr>
            <a:spLocks noGrp="1"/>
          </p:cNvSpPr>
          <p:nvPr>
            <p:ph type="ftr" sz="quarter" idx="11"/>
          </p:nvPr>
        </p:nvSpPr>
        <p:spPr/>
        <p:txBody>
          <a:bodyPr/>
          <a:lstStyle/>
          <a:p>
            <a:r>
              <a:rPr lang="en-US"/>
              <a:t>SWBAT, given the quadrant of θ, know and use the identity sin2θ +cos2θ=1 IOT find sin θ given cos θ, or vice </a:t>
            </a:r>
          </a:p>
        </p:txBody>
      </p:sp>
    </p:spTree>
    <p:extLst>
      <p:ext uri="{BB962C8B-B14F-4D97-AF65-F5344CB8AC3E}">
        <p14:creationId xmlns:p14="http://schemas.microsoft.com/office/powerpoint/2010/main" val="1887902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normAutofit/>
          </a:bodyPr>
          <a:lstStyle/>
          <a:p>
            <a:r>
              <a:rPr lang="en-US" sz="3600">
                <a:latin typeface="Calibri"/>
                <a:cs typeface="Calibri"/>
              </a:rPr>
              <a:t>Independent Practice/Lesson Check 14-1</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4" name="Picture 3">
            <a:extLst>
              <a:ext uri="{FF2B5EF4-FFF2-40B4-BE49-F238E27FC236}">
                <a16:creationId xmlns:a16="http://schemas.microsoft.com/office/drawing/2014/main" id="{235ABBA1-D1D2-407E-8339-730E698F4685}"/>
              </a:ext>
            </a:extLst>
          </p:cNvPr>
          <p:cNvPicPr>
            <a:picLocks noChangeAspect="1"/>
          </p:cNvPicPr>
          <p:nvPr/>
        </p:nvPicPr>
        <p:blipFill>
          <a:blip r:embed="rId3"/>
          <a:stretch>
            <a:fillRect/>
          </a:stretch>
        </p:blipFill>
        <p:spPr>
          <a:xfrm>
            <a:off x="1287117" y="1257299"/>
            <a:ext cx="10262106" cy="3015155"/>
          </a:xfrm>
          <a:prstGeom prst="rect">
            <a:avLst/>
          </a:prstGeom>
        </p:spPr>
      </p:pic>
    </p:spTree>
    <p:extLst>
      <p:ext uri="{BB962C8B-B14F-4D97-AF65-F5344CB8AC3E}">
        <p14:creationId xmlns:p14="http://schemas.microsoft.com/office/powerpoint/2010/main" val="2976511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normAutofit/>
          </a:bodyPr>
          <a:lstStyle/>
          <a:p>
            <a:r>
              <a:rPr lang="en-US" sz="3600">
                <a:latin typeface="Calibri"/>
                <a:cs typeface="Calibri"/>
              </a:rPr>
              <a:t>Independent Practice/Lesson Check 14-1</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4" name="Picture 3">
            <a:extLst>
              <a:ext uri="{FF2B5EF4-FFF2-40B4-BE49-F238E27FC236}">
                <a16:creationId xmlns:a16="http://schemas.microsoft.com/office/drawing/2014/main" id="{235ABBA1-D1D2-407E-8339-730E698F4685}"/>
              </a:ext>
            </a:extLst>
          </p:cNvPr>
          <p:cNvPicPr>
            <a:picLocks noChangeAspect="1"/>
          </p:cNvPicPr>
          <p:nvPr/>
        </p:nvPicPr>
        <p:blipFill>
          <a:blip r:embed="rId3"/>
          <a:stretch>
            <a:fillRect/>
          </a:stretch>
        </p:blipFill>
        <p:spPr>
          <a:xfrm>
            <a:off x="1287117" y="1257299"/>
            <a:ext cx="10262106" cy="301515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FFD1EA2-8F09-46A3-AA2F-37AF672553D5}"/>
                  </a:ext>
                </a:extLst>
              </p14:cNvPr>
              <p14:cNvContentPartPr/>
              <p14:nvPr/>
            </p14:nvContentPartPr>
            <p14:xfrm>
              <a:off x="1131120" y="1658520"/>
              <a:ext cx="10962000" cy="5000400"/>
            </p14:xfrm>
          </p:contentPart>
        </mc:Choice>
        <mc:Fallback xmlns="">
          <p:pic>
            <p:nvPicPr>
              <p:cNvPr id="3" name="Ink 2">
                <a:extLst>
                  <a:ext uri="{FF2B5EF4-FFF2-40B4-BE49-F238E27FC236}">
                    <a16:creationId xmlns:a16="http://schemas.microsoft.com/office/drawing/2014/main" id="{1FFD1EA2-8F09-46A3-AA2F-37AF672553D5}"/>
                  </a:ext>
                </a:extLst>
              </p:cNvPr>
              <p:cNvPicPr/>
              <p:nvPr/>
            </p:nvPicPr>
            <p:blipFill>
              <a:blip r:embed="rId5"/>
              <a:stretch>
                <a:fillRect/>
              </a:stretch>
            </p:blipFill>
            <p:spPr>
              <a:xfrm>
                <a:off x="1121760" y="1649160"/>
                <a:ext cx="10980720" cy="5019120"/>
              </a:xfrm>
              <a:prstGeom prst="rect">
                <a:avLst/>
              </a:prstGeom>
            </p:spPr>
          </p:pic>
        </mc:Fallback>
      </mc:AlternateContent>
    </p:spTree>
    <p:extLst>
      <p:ext uri="{BB962C8B-B14F-4D97-AF65-F5344CB8AC3E}">
        <p14:creationId xmlns:p14="http://schemas.microsoft.com/office/powerpoint/2010/main" val="3715113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52620"/>
          </a:xfrm>
        </p:spPr>
        <p:txBody>
          <a:bodyPr>
            <a:normAutofit fontScale="90000"/>
          </a:bodyPr>
          <a:lstStyle/>
          <a:p>
            <a:r>
              <a:rPr lang="en-US"/>
              <a:t>13-3 Radian Measure</a:t>
            </a:r>
            <a:br>
              <a:rPr lang="en-US" sz="3600"/>
            </a:br>
            <a:br>
              <a:rPr lang="en-US" sz="3600"/>
            </a:br>
            <a:r>
              <a:rPr lang="en-US" sz="3600"/>
              <a:t>     Standards                                 Objectives</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7" name="Content Placeholder 4">
            <a:extLst>
              <a:ext uri="{FF2B5EF4-FFF2-40B4-BE49-F238E27FC236}">
                <a16:creationId xmlns:a16="http://schemas.microsoft.com/office/drawing/2014/main" id="{F8B571CE-0DEE-4036-80A7-8E1B97756F42}"/>
              </a:ext>
            </a:extLst>
          </p:cNvPr>
          <p:cNvSpPr txBox="1">
            <a:spLocks/>
          </p:cNvSpPr>
          <p:nvPr/>
        </p:nvSpPr>
        <p:spPr>
          <a:xfrm>
            <a:off x="779872" y="2097252"/>
            <a:ext cx="4396341" cy="3455410"/>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A2. F.TF.A.1 Understand and use radian measure of an angle. a. Understand radian measure of an angle as the length of the arc on the unit circle subtended by the angle. b. Use the unit circle to find sin θ, cos θ, and tan θ when θ is a commonly recognized angle between 0 and 2π. Commonly recognized angles include all multiples nπ /6 and nπ /4, where n is an integer.</a:t>
            </a:r>
          </a:p>
          <a:p>
            <a:r>
              <a:rPr lang="en-US"/>
              <a:t>A2. F.TF.A.2 Explain how the unit circle in the coordinate plane enables the extension of trigonometric functions to all real numbers, interpreted as radian measures of angles traversed counterclockwise around the unit circle.</a:t>
            </a:r>
          </a:p>
          <a:p>
            <a:endParaRPr lang="en-US" sz="1100"/>
          </a:p>
        </p:txBody>
      </p:sp>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5918826" y="2097251"/>
            <a:ext cx="4954617" cy="237807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SWBAT use radian measure IOT find the length of an arc of a circle.</a:t>
            </a:r>
          </a:p>
          <a:p>
            <a:endParaRPr lang="en-US"/>
          </a:p>
        </p:txBody>
      </p:sp>
    </p:spTree>
    <p:extLst>
      <p:ext uri="{BB962C8B-B14F-4D97-AF65-F5344CB8AC3E}">
        <p14:creationId xmlns:p14="http://schemas.microsoft.com/office/powerpoint/2010/main" val="3923865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94020"/>
          </a:xfrm>
        </p:spPr>
        <p:txBody>
          <a:bodyPr>
            <a:normAutofit fontScale="90000"/>
          </a:bodyPr>
          <a:lstStyle/>
          <a:p>
            <a:r>
              <a:rPr lang="en-US"/>
              <a:t> </a:t>
            </a:r>
            <a:r>
              <a:rPr lang="en-US" sz="3600"/>
              <a:t>13-3 Radian Measure</a:t>
            </a:r>
            <a:br>
              <a:rPr lang="en-US" sz="3600"/>
            </a:br>
            <a:br>
              <a:rPr lang="en-US" sz="3600"/>
            </a:br>
            <a:r>
              <a:rPr lang="en-US" sz="3600"/>
              <a:t>      Objective</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1070753" y="2459058"/>
            <a:ext cx="10710429" cy="237807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SWBAT use </a:t>
            </a:r>
            <a:r>
              <a:rPr lang="en-US">
                <a:highlight>
                  <a:srgbClr val="FFFF00"/>
                </a:highlight>
              </a:rPr>
              <a:t>radian</a:t>
            </a:r>
            <a:r>
              <a:rPr lang="en-US"/>
              <a:t> measure IOT find the length of an </a:t>
            </a:r>
            <a:r>
              <a:rPr lang="en-US">
                <a:highlight>
                  <a:srgbClr val="00FF00"/>
                </a:highlight>
              </a:rPr>
              <a:t>arc</a:t>
            </a:r>
            <a:r>
              <a:rPr lang="en-US"/>
              <a:t> of a circle.</a:t>
            </a:r>
          </a:p>
          <a:p>
            <a:endParaRPr lang="en-US"/>
          </a:p>
        </p:txBody>
      </p:sp>
      <p:pic>
        <p:nvPicPr>
          <p:cNvPr id="1026" name="Picture 2" descr="Clientmoji">
            <a:extLst>
              <a:ext uri="{FF2B5EF4-FFF2-40B4-BE49-F238E27FC236}">
                <a16:creationId xmlns:a16="http://schemas.microsoft.com/office/drawing/2014/main" id="{9D2AF58F-7144-43EC-A4E4-BCC8E1F46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60" y="4831080"/>
            <a:ext cx="1780735" cy="178073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DB916BA0-95E2-4379-9287-6B45B63B5A8C}"/>
              </a:ext>
            </a:extLst>
          </p:cNvPr>
          <p:cNvCxnSpPr>
            <a:cxnSpLocks/>
          </p:cNvCxnSpPr>
          <p:nvPr/>
        </p:nvCxnSpPr>
        <p:spPr>
          <a:xfrm flipV="1">
            <a:off x="2987359" y="2809462"/>
            <a:ext cx="0" cy="83863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DF0835BD-B9B6-44B7-97F5-41972A4406C2}"/>
              </a:ext>
            </a:extLst>
          </p:cNvPr>
          <p:cNvSpPr txBox="1"/>
          <p:nvPr/>
        </p:nvSpPr>
        <p:spPr>
          <a:xfrm flipH="1">
            <a:off x="1587014" y="3710876"/>
            <a:ext cx="3917641" cy="369332"/>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FFFF00"/>
                </a:highlight>
              </a:rPr>
              <a:t>A unit used to measure angles.</a:t>
            </a:r>
          </a:p>
        </p:txBody>
      </p:sp>
      <p:sp>
        <p:nvSpPr>
          <p:cNvPr id="20" name="TextBox 19">
            <a:extLst>
              <a:ext uri="{FF2B5EF4-FFF2-40B4-BE49-F238E27FC236}">
                <a16:creationId xmlns:a16="http://schemas.microsoft.com/office/drawing/2014/main" id="{8E25A73D-D4ED-4C18-A4F4-2E504CB844C6}"/>
              </a:ext>
            </a:extLst>
          </p:cNvPr>
          <p:cNvSpPr txBox="1"/>
          <p:nvPr/>
        </p:nvSpPr>
        <p:spPr>
          <a:xfrm>
            <a:off x="6527627" y="3529739"/>
            <a:ext cx="2894669" cy="369332"/>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00FF00"/>
                </a:highlight>
              </a:rPr>
              <a:t>A portion of a circle</a:t>
            </a:r>
          </a:p>
        </p:txBody>
      </p:sp>
      <p:cxnSp>
        <p:nvCxnSpPr>
          <p:cNvPr id="24" name="Straight Arrow Connector 23">
            <a:extLst>
              <a:ext uri="{FF2B5EF4-FFF2-40B4-BE49-F238E27FC236}">
                <a16:creationId xmlns:a16="http://schemas.microsoft.com/office/drawing/2014/main" id="{C0F79343-801D-4DF9-9AD8-62B37D07DDA4}"/>
              </a:ext>
            </a:extLst>
          </p:cNvPr>
          <p:cNvCxnSpPr>
            <a:cxnSpLocks/>
          </p:cNvCxnSpPr>
          <p:nvPr/>
        </p:nvCxnSpPr>
        <p:spPr>
          <a:xfrm flipH="1" flipV="1">
            <a:off x="6785113" y="2868679"/>
            <a:ext cx="1179444" cy="56032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79460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lstStyle/>
          <a:p>
            <a:r>
              <a:rPr lang="en-US"/>
              <a:t>13-3 Radian Measure</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646111" y="12607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Key Concepts</a:t>
            </a:r>
          </a:p>
        </p:txBody>
      </p:sp>
      <p:sp>
        <p:nvSpPr>
          <p:cNvPr id="9" name="TextBox 8">
            <a:extLst>
              <a:ext uri="{FF2B5EF4-FFF2-40B4-BE49-F238E27FC236}">
                <a16:creationId xmlns:a16="http://schemas.microsoft.com/office/drawing/2014/main" id="{AA83FF26-D72E-4348-B07A-95FD3DBA1E36}"/>
              </a:ext>
            </a:extLst>
          </p:cNvPr>
          <p:cNvSpPr txBox="1"/>
          <p:nvPr/>
        </p:nvSpPr>
        <p:spPr>
          <a:xfrm>
            <a:off x="5638800" y="2975113"/>
            <a:ext cx="65" cy="276999"/>
          </a:xfrm>
          <a:prstGeom prst="rect">
            <a:avLst/>
          </a:prstGeom>
          <a:noFill/>
        </p:spPr>
        <p:txBody>
          <a:bodyPr wrap="none" lIns="0" tIns="0" rIns="0" bIns="0" rtlCol="0">
            <a:spAutoFit/>
          </a:bodyPr>
          <a:lstStyle/>
          <a:p>
            <a:endParaRPr lang="en-US"/>
          </a:p>
        </p:txBody>
      </p:sp>
      <p:sp>
        <p:nvSpPr>
          <p:cNvPr id="3" name="Rectangle 2">
            <a:extLst>
              <a:ext uri="{FF2B5EF4-FFF2-40B4-BE49-F238E27FC236}">
                <a16:creationId xmlns:a16="http://schemas.microsoft.com/office/drawing/2014/main" id="{CBDF02BB-57C9-499B-901D-421764C84370}"/>
              </a:ext>
            </a:extLst>
          </p:cNvPr>
          <p:cNvSpPr/>
          <p:nvPr/>
        </p:nvSpPr>
        <p:spPr>
          <a:xfrm>
            <a:off x="954156" y="1800188"/>
            <a:ext cx="9404722" cy="2301977"/>
          </a:xfrm>
          <a:prstGeom prst="rect">
            <a:avLst/>
          </a:prstGeom>
        </p:spPr>
        <p:txBody>
          <a:bodyPr wrap="square">
            <a:spAutoFit/>
          </a:bodyPr>
          <a:lstStyle/>
          <a:p>
            <a:pPr>
              <a:lnSpc>
                <a:spcPct val="115000"/>
              </a:lnSpc>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_____________________________ - an angle with the vertex at the center of the circle.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latin typeface="Times New Roman" panose="02020603050405020304" pitchFamily="18" charset="0"/>
                <a:ea typeface="Calibri" panose="020F0502020204030204" pitchFamily="34" charset="0"/>
                <a:cs typeface="Times New Roman" panose="02020603050405020304" pitchFamily="18" charset="0"/>
              </a:rPr>
              <a:t>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_____________________________ - the portion of the circle with endpoints on the sides of the central angle and remaining points within the interior of the angle.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latin typeface="Times New Roman" panose="02020603050405020304" pitchFamily="18" charset="0"/>
                <a:ea typeface="Calibri" panose="020F0502020204030204" pitchFamily="34" charset="0"/>
                <a:cs typeface="Times New Roman" panose="02020603050405020304" pitchFamily="18" charset="0"/>
              </a:rPr>
              <a:t>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___________________________-the measure of a central angle that intercepts an arc.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9A930E1-3C7E-4EFA-9972-6BD8951E7274}"/>
              </a:ext>
            </a:extLst>
          </p:cNvPr>
          <p:cNvSpPr txBox="1"/>
          <p:nvPr/>
        </p:nvSpPr>
        <p:spPr>
          <a:xfrm>
            <a:off x="1094779" y="1750727"/>
            <a:ext cx="1476686" cy="369332"/>
          </a:xfrm>
          <a:prstGeom prst="rect">
            <a:avLst/>
          </a:prstGeom>
          <a:noFill/>
        </p:spPr>
        <p:txBody>
          <a:bodyPr wrap="none" rtlCol="0">
            <a:spAutoFit/>
          </a:bodyPr>
          <a:lstStyle/>
          <a:p>
            <a:r>
              <a:rPr lang="en-US">
                <a:solidFill>
                  <a:srgbClr val="FF0000"/>
                </a:solidFill>
              </a:rPr>
              <a:t>Central Angle</a:t>
            </a:r>
          </a:p>
        </p:txBody>
      </p:sp>
      <p:sp>
        <p:nvSpPr>
          <p:cNvPr id="16" name="TextBox 15">
            <a:extLst>
              <a:ext uri="{FF2B5EF4-FFF2-40B4-BE49-F238E27FC236}">
                <a16:creationId xmlns:a16="http://schemas.microsoft.com/office/drawing/2014/main" id="{C751ED35-6DB2-4602-840D-0B2F7F146B8F}"/>
              </a:ext>
            </a:extLst>
          </p:cNvPr>
          <p:cNvSpPr txBox="1"/>
          <p:nvPr/>
        </p:nvSpPr>
        <p:spPr>
          <a:xfrm>
            <a:off x="1094779" y="2378643"/>
            <a:ext cx="1649362" cy="369332"/>
          </a:xfrm>
          <a:prstGeom prst="rect">
            <a:avLst/>
          </a:prstGeom>
          <a:noFill/>
        </p:spPr>
        <p:txBody>
          <a:bodyPr wrap="none" rtlCol="0">
            <a:spAutoFit/>
          </a:bodyPr>
          <a:lstStyle/>
          <a:p>
            <a:r>
              <a:rPr lang="en-US">
                <a:solidFill>
                  <a:srgbClr val="FF0000"/>
                </a:solidFill>
              </a:rPr>
              <a:t>Intercepted Arc</a:t>
            </a:r>
          </a:p>
        </p:txBody>
      </p:sp>
      <p:sp>
        <p:nvSpPr>
          <p:cNvPr id="19" name="TextBox 18">
            <a:extLst>
              <a:ext uri="{FF2B5EF4-FFF2-40B4-BE49-F238E27FC236}">
                <a16:creationId xmlns:a16="http://schemas.microsoft.com/office/drawing/2014/main" id="{4B45A715-4F7C-4357-930C-0381359EAA82}"/>
              </a:ext>
            </a:extLst>
          </p:cNvPr>
          <p:cNvSpPr txBox="1"/>
          <p:nvPr/>
        </p:nvSpPr>
        <p:spPr>
          <a:xfrm>
            <a:off x="1094779" y="3252112"/>
            <a:ext cx="872355" cy="369332"/>
          </a:xfrm>
          <a:prstGeom prst="rect">
            <a:avLst/>
          </a:prstGeom>
          <a:noFill/>
        </p:spPr>
        <p:txBody>
          <a:bodyPr wrap="none" rtlCol="0">
            <a:spAutoFit/>
          </a:bodyPr>
          <a:lstStyle/>
          <a:p>
            <a:r>
              <a:rPr lang="en-US">
                <a:solidFill>
                  <a:srgbClr val="FF0000"/>
                </a:solidFill>
              </a:rPr>
              <a:t>Radian</a:t>
            </a:r>
          </a:p>
        </p:txBody>
      </p:sp>
      <p:pic>
        <p:nvPicPr>
          <p:cNvPr id="20" name="Picture 19">
            <a:extLst>
              <a:ext uri="{FF2B5EF4-FFF2-40B4-BE49-F238E27FC236}">
                <a16:creationId xmlns:a16="http://schemas.microsoft.com/office/drawing/2014/main" id="{1342D1F9-86B0-43CC-AC71-5685742113FE}"/>
              </a:ext>
            </a:extLst>
          </p:cNvPr>
          <p:cNvPicPr/>
          <p:nvPr/>
        </p:nvPicPr>
        <p:blipFill rotWithShape="1">
          <a:blip r:embed="rId3"/>
          <a:srcRect l="26923" t="41026" r="17468" b="39487"/>
          <a:stretch/>
        </p:blipFill>
        <p:spPr bwMode="auto">
          <a:xfrm>
            <a:off x="1389200" y="3958602"/>
            <a:ext cx="7568295" cy="1872356"/>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7861DB87-66AE-4487-8EC6-A798F3546559}"/>
                  </a:ext>
                </a:extLst>
              </p14:cNvPr>
              <p14:cNvContentPartPr/>
              <p14:nvPr/>
            </p14:nvContentPartPr>
            <p14:xfrm>
              <a:off x="2502720" y="903600"/>
              <a:ext cx="9557280" cy="4650120"/>
            </p14:xfrm>
          </p:contentPart>
        </mc:Choice>
        <mc:Fallback xmlns="">
          <p:pic>
            <p:nvPicPr>
              <p:cNvPr id="6" name="Ink 5">
                <a:extLst>
                  <a:ext uri="{FF2B5EF4-FFF2-40B4-BE49-F238E27FC236}">
                    <a16:creationId xmlns:a16="http://schemas.microsoft.com/office/drawing/2014/main" id="{7861DB87-66AE-4487-8EC6-A798F3546559}"/>
                  </a:ext>
                </a:extLst>
              </p:cNvPr>
              <p:cNvPicPr/>
              <p:nvPr/>
            </p:nvPicPr>
            <p:blipFill>
              <a:blip r:embed="rId5"/>
              <a:stretch>
                <a:fillRect/>
              </a:stretch>
            </p:blipFill>
            <p:spPr>
              <a:xfrm>
                <a:off x="2493360" y="894240"/>
                <a:ext cx="9576000" cy="4668840"/>
              </a:xfrm>
              <a:prstGeom prst="rect">
                <a:avLst/>
              </a:prstGeom>
            </p:spPr>
          </p:pic>
        </mc:Fallback>
      </mc:AlternateContent>
    </p:spTree>
    <p:extLst>
      <p:ext uri="{BB962C8B-B14F-4D97-AF65-F5344CB8AC3E}">
        <p14:creationId xmlns:p14="http://schemas.microsoft.com/office/powerpoint/2010/main" val="153774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latin typeface="Calibri"/>
                <a:cs typeface="Calibri"/>
              </a:rPr>
              <a:t> Lesson 13-3 Notes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646111" y="12607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FAD263B-45CF-4002-80D1-45372FFC3ED5}"/>
                  </a:ext>
                </a:extLst>
              </p:cNvPr>
              <p:cNvSpPr/>
              <p:nvPr/>
            </p:nvSpPr>
            <p:spPr>
              <a:xfrm>
                <a:off x="967408" y="1905640"/>
                <a:ext cx="4134679" cy="3951979"/>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pPr>
                <a:r>
                  <a:rPr lang="en-US">
                    <a:latin typeface="Times New Roman" panose="02020603050405020304" pitchFamily="18" charset="0"/>
                    <a:ea typeface="Times New Roman" panose="02020603050405020304" pitchFamily="18" charset="0"/>
                    <a:cs typeface="Times New Roman" panose="02020603050405020304" pitchFamily="18" charset="0"/>
                  </a:rPr>
                  <a:t>(I do) Convert radians to degrees.</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3</m:t>
                        </m:r>
                        <m:r>
                          <a:rPr lang="en-US"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4</m:t>
                        </m:r>
                      </m:den>
                    </m:f>
                  </m:oMath>
                </a14:m>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endParaRPr lang="en-US">
                  <a:latin typeface="Calibri" panose="020F0502020204030204" pitchFamily="34"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pPr>
                <a:endParaRPr lang="en-US">
                  <a:latin typeface="Calibri" panose="020F0502020204030204" pitchFamily="34"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𝜋</m:t>
                        </m:r>
                      </m:num>
                      <m:den>
                        <m:r>
                          <a:rPr lang="en-US" i="1">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pPr>
                <a:endParaRPr lang="en-US">
                  <a:latin typeface="Calibri" panose="020F0502020204030204" pitchFamily="34"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pPr>
                <a:r>
                  <a:rPr lang="en-US">
                    <a:effectLst/>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5</m:t>
                        </m:r>
                        <m:r>
                          <a:rPr lang="en-US" i="1">
                            <a:latin typeface="Cambria Math" panose="02040503050406030204" pitchFamily="18" charset="0"/>
                            <a:ea typeface="Calibri" panose="020F0502020204030204" pitchFamily="34" charset="0"/>
                            <a:cs typeface="Times New Roman" panose="02020603050405020304" pitchFamily="18" charset="0"/>
                          </a:rPr>
                          <m:t>𝜋</m:t>
                        </m:r>
                      </m:num>
                      <m:den>
                        <m:r>
                          <a:rPr lang="en-US" i="1">
                            <a:latin typeface="Cambria Math" panose="02040503050406030204" pitchFamily="18" charset="0"/>
                            <a:ea typeface="Calibri" panose="020F0502020204030204" pitchFamily="34" charset="0"/>
                            <a:cs typeface="Times New Roman" panose="02020603050405020304" pitchFamily="18" charset="0"/>
                          </a:rPr>
                          <m:t>6</m:t>
                        </m:r>
                      </m:den>
                    </m:f>
                  </m:oMath>
                </a14:m>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marR="0" lvl="1">
                  <a:lnSpc>
                    <a:spcPct val="115000"/>
                  </a:lnSpc>
                  <a:spcBef>
                    <a:spcPts val="0"/>
                  </a:spcBef>
                  <a:spcAft>
                    <a:spcPts val="1000"/>
                  </a:spcAft>
                </a:pP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9FAD263B-45CF-4002-80D1-45372FFC3ED5}"/>
                  </a:ext>
                </a:extLst>
              </p:cNvPr>
              <p:cNvSpPr>
                <a:spLocks noRot="1" noChangeAspect="1" noMove="1" noResize="1" noEditPoints="1" noAdjustHandles="1" noChangeArrowheads="1" noChangeShapeType="1" noTextEdit="1"/>
              </p:cNvSpPr>
              <p:nvPr/>
            </p:nvSpPr>
            <p:spPr>
              <a:xfrm>
                <a:off x="967408" y="1905640"/>
                <a:ext cx="4134679" cy="3951979"/>
              </a:xfrm>
              <a:prstGeom prst="rect">
                <a:avLst/>
              </a:prstGeom>
              <a:blipFill>
                <a:blip r:embed="rId3"/>
                <a:stretch>
                  <a:fillRect l="-1032" t="-4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C9DC4EE-CCD7-4EEC-A221-AAD5DD3F6847}"/>
                  </a:ext>
                </a:extLst>
              </p:cNvPr>
              <p:cNvSpPr/>
              <p:nvPr/>
            </p:nvSpPr>
            <p:spPr>
              <a:xfrm>
                <a:off x="6520071" y="2011344"/>
                <a:ext cx="5234608" cy="4074770"/>
              </a:xfrm>
              <a:prstGeom prst="rect">
                <a:avLst/>
              </a:prstGeom>
            </p:spPr>
            <p:txBody>
              <a:bodyPr wrap="square">
                <a:spAutoFit/>
              </a:bodyPr>
              <a:lstStyle/>
              <a:p>
                <a:pPr marL="342900" marR="804545" lvl="0" indent="-342900">
                  <a:lnSpc>
                    <a:spcPts val="1415"/>
                  </a:lnSpc>
                  <a:spcBef>
                    <a:spcPts val="960"/>
                  </a:spcBef>
                  <a:spcAft>
                    <a:spcPts val="1000"/>
                  </a:spcAft>
                  <a:buAutoNum type="arabicPeriod" startAt="2"/>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do) Convert degrees to radians. </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Express your answer in terms of π and as a decimal rounded to the nearest hundredth.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a.  27</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m:t>
                    </m:r>
                  </m:oMath>
                </a14:m>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a:lnSpc>
                    <a:spcPct val="115000"/>
                  </a:lnSpc>
                  <a:spcBef>
                    <a:spcPts val="0"/>
                  </a:spcBef>
                  <a:spcAft>
                    <a:spcPts val="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endParaRPr lang="en-US" sz="1600">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b.  225</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m:t>
                    </m:r>
                  </m:oMath>
                </a14:m>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endParaRPr lang="en-US">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115000"/>
                  </a:lnSpc>
                  <a:spcBef>
                    <a:spcPts val="0"/>
                  </a:spcBef>
                  <a:spcAft>
                    <a:spcPts val="1000"/>
                  </a:spcAft>
                </a:pPr>
                <a:endParaRPr lang="en-US">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115000"/>
                  </a:lnSpc>
                  <a:spcBef>
                    <a:spcPts val="0"/>
                  </a:spcBef>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    c.  -150</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m:t>
                    </m:r>
                  </m:oMath>
                </a14:m>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8C9DC4EE-CCD7-4EEC-A221-AAD5DD3F6847}"/>
                  </a:ext>
                </a:extLst>
              </p:cNvPr>
              <p:cNvSpPr>
                <a:spLocks noRot="1" noChangeAspect="1" noMove="1" noResize="1" noEditPoints="1" noAdjustHandles="1" noChangeArrowheads="1" noChangeShapeType="1" noTextEdit="1"/>
              </p:cNvSpPr>
              <p:nvPr/>
            </p:nvSpPr>
            <p:spPr>
              <a:xfrm>
                <a:off x="6520071" y="2011344"/>
                <a:ext cx="5234608" cy="4074770"/>
              </a:xfrm>
              <a:prstGeom prst="rect">
                <a:avLst/>
              </a:prstGeom>
              <a:blipFill>
                <a:blip r:embed="rId4"/>
                <a:stretch>
                  <a:fillRect l="-816" t="-2994" b="-1347"/>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F693EE5E-E860-449A-AC80-0E6B1F12F3A6}"/>
              </a:ext>
            </a:extLst>
          </p:cNvPr>
          <p:cNvCxnSpPr/>
          <p:nvPr/>
        </p:nvCxnSpPr>
        <p:spPr>
          <a:xfrm>
            <a:off x="5883965" y="1905640"/>
            <a:ext cx="0" cy="4952360"/>
          </a:xfrm>
          <a:prstGeom prst="line">
            <a:avLst/>
          </a:prstGeom>
        </p:spPr>
        <p:style>
          <a:lnRef idx="2">
            <a:schemeClr val="dk1"/>
          </a:lnRef>
          <a:fillRef idx="0">
            <a:schemeClr val="dk1"/>
          </a:fillRef>
          <a:effectRef idx="1">
            <a:schemeClr val="dk1"/>
          </a:effectRef>
          <a:fontRef idx="minor">
            <a:schemeClr val="tx1"/>
          </a:fontRef>
        </p:style>
      </p:cxnSp>
      <p:sp>
        <p:nvSpPr>
          <p:cNvPr id="7" name="Footer Placeholder 6">
            <a:extLst>
              <a:ext uri="{FF2B5EF4-FFF2-40B4-BE49-F238E27FC236}">
                <a16:creationId xmlns:a16="http://schemas.microsoft.com/office/drawing/2014/main" id="{66D99CEB-9463-4206-9C70-56995783A85F}"/>
              </a:ext>
            </a:extLst>
          </p:cNvPr>
          <p:cNvSpPr>
            <a:spLocks noGrp="1"/>
          </p:cNvSpPr>
          <p:nvPr>
            <p:ph type="ftr" sz="quarter" idx="11"/>
          </p:nvPr>
        </p:nvSpPr>
        <p:spPr/>
        <p:txBody>
          <a:bodyPr/>
          <a:lstStyle/>
          <a:p>
            <a:r>
              <a:rPr lang="en-US"/>
              <a:t>SWBAT use radian measure IOT find the length of an arc of a circle.</a:t>
            </a:r>
          </a:p>
        </p:txBody>
      </p:sp>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1E7E4A49-04A8-42B0-BE3C-063E2D547B99}"/>
                  </a:ext>
                </a:extLst>
              </p14:cNvPr>
              <p14:cNvContentPartPr/>
              <p14:nvPr/>
            </p14:nvContentPartPr>
            <p14:xfrm>
              <a:off x="2074680" y="2233800"/>
              <a:ext cx="8880120" cy="3922560"/>
            </p14:xfrm>
          </p:contentPart>
        </mc:Choice>
        <mc:Fallback xmlns="">
          <p:pic>
            <p:nvPicPr>
              <p:cNvPr id="8" name="Ink 7">
                <a:extLst>
                  <a:ext uri="{FF2B5EF4-FFF2-40B4-BE49-F238E27FC236}">
                    <a16:creationId xmlns:a16="http://schemas.microsoft.com/office/drawing/2014/main" id="{1E7E4A49-04A8-42B0-BE3C-063E2D547B99}"/>
                  </a:ext>
                </a:extLst>
              </p:cNvPr>
              <p:cNvPicPr/>
              <p:nvPr/>
            </p:nvPicPr>
            <p:blipFill>
              <a:blip r:embed="rId6"/>
              <a:stretch>
                <a:fillRect/>
              </a:stretch>
            </p:blipFill>
            <p:spPr>
              <a:xfrm>
                <a:off x="2065320" y="2224440"/>
                <a:ext cx="8898840" cy="3941280"/>
              </a:xfrm>
              <a:prstGeom prst="rect">
                <a:avLst/>
              </a:prstGeom>
            </p:spPr>
          </p:pic>
        </mc:Fallback>
      </mc:AlternateContent>
    </p:spTree>
    <p:extLst>
      <p:ext uri="{BB962C8B-B14F-4D97-AF65-F5344CB8AC3E}">
        <p14:creationId xmlns:p14="http://schemas.microsoft.com/office/powerpoint/2010/main" val="3627566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latin typeface="Calibri"/>
                <a:cs typeface="Calibri"/>
              </a:rPr>
              <a:t> Lesson 13-3 Notes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646111" y="12607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Examples</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7F64148-1858-41B2-B5B3-0F62D115AAFC}"/>
                  </a:ext>
                </a:extLst>
              </p:cNvPr>
              <p:cNvSpPr/>
              <p:nvPr/>
            </p:nvSpPr>
            <p:spPr>
              <a:xfrm>
                <a:off x="1046921" y="1911326"/>
                <a:ext cx="4797288" cy="4440575"/>
              </a:xfrm>
              <a:prstGeom prst="rect">
                <a:avLst/>
              </a:prstGeom>
            </p:spPr>
            <p:txBody>
              <a:bodyPr wrap="square">
                <a:spAutoFit/>
              </a:bodyPr>
              <a:lstStyle/>
              <a:p>
                <a:pPr marL="342900" marR="0" lvl="0" indent="-342900">
                  <a:lnSpc>
                    <a:spcPct val="115000"/>
                  </a:lnSpc>
                  <a:spcBef>
                    <a:spcPts val="0"/>
                  </a:spcBef>
                  <a:spcAft>
                    <a:spcPts val="0"/>
                  </a:spcAft>
                  <a:buAutoNum type="arabicPeriod" startAt="3"/>
                </a:pPr>
                <a:r>
                  <a:rPr lang="en-US">
                    <a:latin typeface="Times New Roman" panose="02020603050405020304" pitchFamily="18" charset="0"/>
                    <a:ea typeface="Times New Roman" panose="02020603050405020304" pitchFamily="18" charset="0"/>
                    <a:cs typeface="Times New Roman" panose="02020603050405020304" pitchFamily="18" charset="0"/>
                  </a:rPr>
                  <a:t>(We do) What are the exact values of the following?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a.  cos </a:t>
                </a:r>
                <a14:m>
                  <m:oMath xmlns:m="http://schemas.openxmlformats.org/officeDocument/2006/math">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𝜋</m:t>
                        </m:r>
                      </m:num>
                      <m:den>
                        <m:r>
                          <a:rPr lang="en-US" i="1">
                            <a:latin typeface="Cambria Math" panose="02040503050406030204" pitchFamily="18" charset="0"/>
                            <a:ea typeface="Calibri" panose="020F0502020204030204" pitchFamily="34" charset="0"/>
                            <a:cs typeface="Times New Roman" panose="02020603050405020304" pitchFamily="18" charset="0"/>
                          </a:rPr>
                          <m:t>4</m:t>
                        </m:r>
                      </m:den>
                    </m:f>
                  </m:oMath>
                </a14:m>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514600" marR="0">
                  <a:lnSpc>
                    <a:spcPct val="115000"/>
                  </a:lnSpc>
                  <a:spcBef>
                    <a:spcPts val="0"/>
                  </a:spcBef>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b.  sin </a:t>
                </a: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𝜋</m:t>
                        </m:r>
                      </m:num>
                      <m:den>
                        <m:r>
                          <a:rPr lang="en-US" i="1">
                            <a:latin typeface="Cambria Math" panose="02040503050406030204" pitchFamily="18" charset="0"/>
                            <a:ea typeface="Calibri" panose="020F0502020204030204" pitchFamily="34" charset="0"/>
                            <a:cs typeface="Times New Roman" panose="02020603050405020304" pitchFamily="18" charset="0"/>
                          </a:rPr>
                          <m:t>4</m:t>
                        </m:r>
                      </m:den>
                    </m:f>
                  </m:oMath>
                </a14:m>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c.  cos </a:t>
                </a:r>
                <a14:m>
                  <m:oMath xmlns:m="http://schemas.openxmlformats.org/officeDocument/2006/math">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𝜋</m:t>
                        </m:r>
                      </m:num>
                      <m:den>
                        <m:r>
                          <a:rPr lang="en-US" i="1">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514600" marR="0">
                  <a:lnSpc>
                    <a:spcPct val="115000"/>
                  </a:lnSpc>
                  <a:spcBef>
                    <a:spcPts val="0"/>
                  </a:spcBef>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d.  sin </a:t>
                </a:r>
                <a14:m>
                  <m:oMath xmlns:m="http://schemas.openxmlformats.org/officeDocument/2006/math">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𝜋</m:t>
                        </m:r>
                      </m:num>
                      <m:den>
                        <m:r>
                          <a:rPr lang="en-US" i="1">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e.  </a:t>
                </a:r>
                <a:r>
                  <a:rPr lang="en-US">
                    <a:latin typeface="Times New Roman" panose="02020603050405020304" pitchFamily="18" charset="0"/>
                    <a:ea typeface="Calibri" panose="020F0502020204030204" pitchFamily="34" charset="0"/>
                    <a:cs typeface="Times New Roman" panose="02020603050405020304" pitchFamily="18" charset="0"/>
                  </a:rPr>
                  <a:t>cos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3</m:t>
                    </m:r>
                    <m:r>
                      <a:rPr lang="en-US" i="1">
                        <a:latin typeface="Cambria Math" panose="02040503050406030204" pitchFamily="18" charset="0"/>
                        <a:ea typeface="Calibri" panose="020F0502020204030204" pitchFamily="34" charset="0"/>
                        <a:cs typeface="Times New Roman" panose="02020603050405020304" pitchFamily="18" charset="0"/>
                      </a:rPr>
                      <m:t>𝜋</m:t>
                    </m:r>
                  </m:oMath>
                </a14:m>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07F64148-1858-41B2-B5B3-0F62D115AAFC}"/>
                  </a:ext>
                </a:extLst>
              </p:cNvPr>
              <p:cNvSpPr>
                <a:spLocks noRot="1" noChangeAspect="1" noMove="1" noResize="1" noEditPoints="1" noAdjustHandles="1" noChangeArrowheads="1" noChangeShapeType="1" noTextEdit="1"/>
              </p:cNvSpPr>
              <p:nvPr/>
            </p:nvSpPr>
            <p:spPr>
              <a:xfrm>
                <a:off x="1046921" y="1911326"/>
                <a:ext cx="4797288" cy="4440575"/>
              </a:xfrm>
              <a:prstGeom prst="rect">
                <a:avLst/>
              </a:prstGeom>
              <a:blipFill>
                <a:blip r:embed="rId3"/>
                <a:stretch>
                  <a:fillRect l="-889" t="-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7BBF44C-F9EF-488C-A67B-2ECA3DD72DEF}"/>
                  </a:ext>
                </a:extLst>
              </p:cNvPr>
              <p:cNvSpPr/>
              <p:nvPr/>
            </p:nvSpPr>
            <p:spPr>
              <a:xfrm>
                <a:off x="7077581" y="1914339"/>
                <a:ext cx="4226523" cy="2628284"/>
              </a:xfrm>
              <a:prstGeom prst="rect">
                <a:avLst/>
              </a:prstGeom>
            </p:spPr>
            <p:txBody>
              <a:bodyPr wrap="square">
                <a:spAutoFit/>
              </a:bodyPr>
              <a:lstStyle/>
              <a:p>
                <a:pPr>
                  <a:lnSpc>
                    <a:spcPct val="115000"/>
                  </a:lnSpc>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4.  (They do) Calculate a coterminal angle for each of the following.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	a.  </a:t>
                </a:r>
                <a14:m>
                  <m:oMath xmlns:m="http://schemas.openxmlformats.org/officeDocument/2006/math">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9</m:t>
                        </m:r>
                        <m:r>
                          <a:rPr lang="en-US" i="1">
                            <a:latin typeface="Cambria Math" panose="02040503050406030204" pitchFamily="18" charset="0"/>
                            <a:ea typeface="Times New Roman" panose="02020603050405020304" pitchFamily="18" charset="0"/>
                            <a:cs typeface="Times New Roman" panose="02020603050405020304" pitchFamily="18" charset="0"/>
                          </a:rPr>
                          <m:t>𝜋</m:t>
                        </m:r>
                      </m:num>
                      <m:den>
                        <m:r>
                          <a:rPr lang="en-US" i="1">
                            <a:latin typeface="Cambria Math" panose="02040503050406030204" pitchFamily="18" charset="0"/>
                            <a:ea typeface="Times New Roman" panose="02020603050405020304" pitchFamily="18" charset="0"/>
                            <a:cs typeface="Times New Roman" panose="02020603050405020304" pitchFamily="18" charset="0"/>
                          </a:rPr>
                          <m:t>4</m:t>
                        </m:r>
                      </m:den>
                    </m:f>
                  </m:oMath>
                </a14:m>
                <a:r>
                  <a:rPr lang="en-US">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1000"/>
                  </a:spcAft>
                </a:pPr>
                <a:endParaRPr lang="en-US">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endParaRPr lang="en-US">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	b.  </a:t>
                </a: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3</m:t>
                    </m:r>
                    <m:r>
                      <a:rPr lang="en-US" i="1">
                        <a:latin typeface="Cambria Math" panose="02040503050406030204" pitchFamily="18" charset="0"/>
                        <a:ea typeface="Times New Roman" panose="02020603050405020304" pitchFamily="18" charset="0"/>
                        <a:cs typeface="Times New Roman" panose="02020603050405020304" pitchFamily="18" charset="0"/>
                      </a:rPr>
                      <m:t>𝜋</m:t>
                    </m:r>
                  </m:oMath>
                </a14:m>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07BBF44C-F9EF-488C-A67B-2ECA3DD72DEF}"/>
                  </a:ext>
                </a:extLst>
              </p:cNvPr>
              <p:cNvSpPr>
                <a:spLocks noRot="1" noChangeAspect="1" noMove="1" noResize="1" noEditPoints="1" noAdjustHandles="1" noChangeArrowheads="1" noChangeShapeType="1" noTextEdit="1"/>
              </p:cNvSpPr>
              <p:nvPr/>
            </p:nvSpPr>
            <p:spPr>
              <a:xfrm>
                <a:off x="7077581" y="1914339"/>
                <a:ext cx="4226523" cy="2628284"/>
              </a:xfrm>
              <a:prstGeom prst="rect">
                <a:avLst/>
              </a:prstGeom>
              <a:blipFill>
                <a:blip r:embed="rId4"/>
                <a:stretch>
                  <a:fillRect l="-1154" t="-464" b="-255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1A7872A6-0FB2-4875-84EA-8A21DDCD11E4}"/>
              </a:ext>
            </a:extLst>
          </p:cNvPr>
          <p:cNvSpPr>
            <a:spLocks noGrp="1"/>
          </p:cNvSpPr>
          <p:nvPr>
            <p:ph type="ftr" sz="quarter" idx="11"/>
          </p:nvPr>
        </p:nvSpPr>
        <p:spPr/>
        <p:txBody>
          <a:bodyPr/>
          <a:lstStyle/>
          <a:p>
            <a:r>
              <a:rPr lang="en-US"/>
              <a:t>SWBAT use radian measure IOT find the length of an arc of a circle.</a:t>
            </a:r>
          </a:p>
        </p:txBody>
      </p:sp>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C48B038E-C4FC-4387-9BD4-CF57CF37BB56}"/>
                  </a:ext>
                </a:extLst>
              </p14:cNvPr>
              <p14:cNvContentPartPr/>
              <p14:nvPr/>
            </p14:nvContentPartPr>
            <p14:xfrm>
              <a:off x="1026720" y="2552760"/>
              <a:ext cx="10376280" cy="3795480"/>
            </p14:xfrm>
          </p:contentPart>
        </mc:Choice>
        <mc:Fallback xmlns="">
          <p:pic>
            <p:nvPicPr>
              <p:cNvPr id="8" name="Ink 7">
                <a:extLst>
                  <a:ext uri="{FF2B5EF4-FFF2-40B4-BE49-F238E27FC236}">
                    <a16:creationId xmlns:a16="http://schemas.microsoft.com/office/drawing/2014/main" id="{C48B038E-C4FC-4387-9BD4-CF57CF37BB56}"/>
                  </a:ext>
                </a:extLst>
              </p:cNvPr>
              <p:cNvPicPr/>
              <p:nvPr/>
            </p:nvPicPr>
            <p:blipFill>
              <a:blip r:embed="rId6"/>
              <a:stretch>
                <a:fillRect/>
              </a:stretch>
            </p:blipFill>
            <p:spPr>
              <a:xfrm>
                <a:off x="1017360" y="2543400"/>
                <a:ext cx="10395000" cy="3814200"/>
              </a:xfrm>
              <a:prstGeom prst="rect">
                <a:avLst/>
              </a:prstGeom>
            </p:spPr>
          </p:pic>
        </mc:Fallback>
      </mc:AlternateContent>
    </p:spTree>
    <p:extLst>
      <p:ext uri="{BB962C8B-B14F-4D97-AF65-F5344CB8AC3E}">
        <p14:creationId xmlns:p14="http://schemas.microsoft.com/office/powerpoint/2010/main" val="3834840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pic>
        <p:nvPicPr>
          <p:cNvPr id="6" name="Picture 5">
            <a:extLst>
              <a:ext uri="{FF2B5EF4-FFF2-40B4-BE49-F238E27FC236}">
                <a16:creationId xmlns:a16="http://schemas.microsoft.com/office/drawing/2014/main" id="{D1B7401B-6B86-4916-AFC2-B6488E23FA73}"/>
              </a:ext>
            </a:extLst>
          </p:cNvPr>
          <p:cNvPicPr/>
          <p:nvPr/>
        </p:nvPicPr>
        <p:blipFill rotWithShape="1">
          <a:blip r:embed="rId3"/>
          <a:srcRect l="30128" t="18974" r="31410" b="15642"/>
          <a:stretch/>
        </p:blipFill>
        <p:spPr bwMode="auto">
          <a:xfrm>
            <a:off x="2870434" y="225287"/>
            <a:ext cx="6273566" cy="6361043"/>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A51B082-8A87-4D09-9215-7A0D1A6EB707}"/>
                  </a:ext>
                </a:extLst>
              </p14:cNvPr>
              <p14:cNvContentPartPr/>
              <p14:nvPr/>
            </p14:nvContentPartPr>
            <p14:xfrm>
              <a:off x="3934800" y="2361960"/>
              <a:ext cx="823320" cy="614160"/>
            </p14:xfrm>
          </p:contentPart>
        </mc:Choice>
        <mc:Fallback xmlns="">
          <p:pic>
            <p:nvPicPr>
              <p:cNvPr id="2" name="Ink 1">
                <a:extLst>
                  <a:ext uri="{FF2B5EF4-FFF2-40B4-BE49-F238E27FC236}">
                    <a16:creationId xmlns:a16="http://schemas.microsoft.com/office/drawing/2014/main" id="{6A51B082-8A87-4D09-9215-7A0D1A6EB707}"/>
                  </a:ext>
                </a:extLst>
              </p:cNvPr>
              <p:cNvPicPr/>
              <p:nvPr/>
            </p:nvPicPr>
            <p:blipFill>
              <a:blip r:embed="rId5"/>
              <a:stretch>
                <a:fillRect/>
              </a:stretch>
            </p:blipFill>
            <p:spPr>
              <a:xfrm>
                <a:off x="3925440" y="2352600"/>
                <a:ext cx="842040" cy="632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DB0A5565-C36F-4B64-8E90-BD29201960EE}"/>
                  </a:ext>
                </a:extLst>
              </p14:cNvPr>
              <p14:cNvContentPartPr/>
              <p14:nvPr/>
            </p14:nvContentPartPr>
            <p14:xfrm>
              <a:off x="2992320" y="1126080"/>
              <a:ext cx="7055640" cy="4888800"/>
            </p14:xfrm>
          </p:contentPart>
        </mc:Choice>
        <mc:Fallback xmlns="">
          <p:pic>
            <p:nvPicPr>
              <p:cNvPr id="3" name="Ink 2">
                <a:extLst>
                  <a:ext uri="{FF2B5EF4-FFF2-40B4-BE49-F238E27FC236}">
                    <a16:creationId xmlns:a16="http://schemas.microsoft.com/office/drawing/2014/main" id="{DB0A5565-C36F-4B64-8E90-BD29201960EE}"/>
                  </a:ext>
                </a:extLst>
              </p:cNvPr>
              <p:cNvPicPr/>
              <p:nvPr/>
            </p:nvPicPr>
            <p:blipFill>
              <a:blip r:embed="rId7"/>
              <a:stretch>
                <a:fillRect/>
              </a:stretch>
            </p:blipFill>
            <p:spPr>
              <a:xfrm>
                <a:off x="2982960" y="1116720"/>
                <a:ext cx="7074360" cy="4907520"/>
              </a:xfrm>
              <a:prstGeom prst="rect">
                <a:avLst/>
              </a:prstGeom>
            </p:spPr>
          </p:pic>
        </mc:Fallback>
      </mc:AlternateContent>
    </p:spTree>
    <p:extLst>
      <p:ext uri="{BB962C8B-B14F-4D97-AF65-F5344CB8AC3E}">
        <p14:creationId xmlns:p14="http://schemas.microsoft.com/office/powerpoint/2010/main" val="959084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normAutofit fontScale="90000"/>
          </a:bodyPr>
          <a:lstStyle/>
          <a:p>
            <a:r>
              <a:rPr lang="en-US">
                <a:latin typeface="Calibri"/>
                <a:cs typeface="Calibri"/>
              </a:rPr>
              <a:t>Independent Practice/Lesson Check 13-3</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3" name="Picture 2">
            <a:extLst>
              <a:ext uri="{FF2B5EF4-FFF2-40B4-BE49-F238E27FC236}">
                <a16:creationId xmlns:a16="http://schemas.microsoft.com/office/drawing/2014/main" id="{0D084CDD-C010-422B-B137-D4ACE5EA9C69}"/>
              </a:ext>
            </a:extLst>
          </p:cNvPr>
          <p:cNvPicPr>
            <a:picLocks noChangeAspect="1"/>
          </p:cNvPicPr>
          <p:nvPr/>
        </p:nvPicPr>
        <p:blipFill>
          <a:blip r:embed="rId3"/>
          <a:stretch>
            <a:fillRect/>
          </a:stretch>
        </p:blipFill>
        <p:spPr>
          <a:xfrm>
            <a:off x="1036418" y="1295235"/>
            <a:ext cx="8800373" cy="4616834"/>
          </a:xfrm>
          <a:prstGeom prst="rect">
            <a:avLst/>
          </a:prstGeom>
        </p:spPr>
      </p:pic>
    </p:spTree>
    <p:extLst>
      <p:ext uri="{BB962C8B-B14F-4D97-AF65-F5344CB8AC3E}">
        <p14:creationId xmlns:p14="http://schemas.microsoft.com/office/powerpoint/2010/main" val="247924949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0</TotalTime>
  <Words>1185</Words>
  <Application>Microsoft Office PowerPoint</Application>
  <PresentationFormat>Widescreen</PresentationFormat>
  <Paragraphs>135</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Cambria Math</vt:lpstr>
      <vt:lpstr>Franklin Gothic Book</vt:lpstr>
      <vt:lpstr>Times New Roman</vt:lpstr>
      <vt:lpstr>Wingdings 3</vt:lpstr>
      <vt:lpstr>Crop</vt:lpstr>
      <vt:lpstr>PowerPoint Presentation</vt:lpstr>
      <vt:lpstr>Weekly Overview       </vt:lpstr>
      <vt:lpstr>13-3 Radian Measure       Standards                                 Objectives</vt:lpstr>
      <vt:lpstr> 13-3 Radian Measure        Objective</vt:lpstr>
      <vt:lpstr>13-3 Radian Measure</vt:lpstr>
      <vt:lpstr> Lesson 13-3 Notes</vt:lpstr>
      <vt:lpstr> Lesson 13-3 Notes</vt:lpstr>
      <vt:lpstr>PowerPoint Presentation</vt:lpstr>
      <vt:lpstr>Independent Practice/Lesson Check 13-3</vt:lpstr>
      <vt:lpstr>Independent Practice/Lesson Check 13-3</vt:lpstr>
      <vt:lpstr>13-8 Trigonometric Functions       Standards                                 Objectives</vt:lpstr>
      <vt:lpstr> 13-8 Trigonometric Functions        Objective</vt:lpstr>
      <vt:lpstr>13-8 Trigonometric Functions</vt:lpstr>
      <vt:lpstr>Lesson 13-8 Notes </vt:lpstr>
      <vt:lpstr>Lesson 13-8 Notes </vt:lpstr>
      <vt:lpstr>PowerPoint Presentation</vt:lpstr>
      <vt:lpstr>Independent Practice/Lesson Check 13-8</vt:lpstr>
      <vt:lpstr>Independent Practice/Lesson Check 13-8</vt:lpstr>
      <vt:lpstr>14-1 Trigonometric Identities       Standards                                 Objectives</vt:lpstr>
      <vt:lpstr> 14-1 Trigonometric Identities        Objective</vt:lpstr>
      <vt:lpstr>14-1 Trigonometric Functions</vt:lpstr>
      <vt:lpstr>Lesson 14-1 Notes </vt:lpstr>
      <vt:lpstr>Lesson 14-1 Notes </vt:lpstr>
      <vt:lpstr>Independent Practice/Lesson Check 14-1</vt:lpstr>
      <vt:lpstr>Independent Practice/Lesson Check 14-1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N CARTER</dc:creator>
  <cp:lastModifiedBy>Tracy Carter</cp:lastModifiedBy>
  <cp:revision>2</cp:revision>
  <dcterms:created xsi:type="dcterms:W3CDTF">2020-08-17T17:54:10Z</dcterms:created>
  <dcterms:modified xsi:type="dcterms:W3CDTF">2021-04-26T12:12:53Z</dcterms:modified>
  <cp:contentStatus/>
</cp:coreProperties>
</file>